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58" r:id="rId4"/>
    <p:sldId id="260" r:id="rId5"/>
    <p:sldId id="316" r:id="rId6"/>
    <p:sldId id="261" r:id="rId7"/>
    <p:sldId id="265" r:id="rId8"/>
    <p:sldId id="277" r:id="rId9"/>
    <p:sldId id="288" r:id="rId10"/>
    <p:sldId id="266" r:id="rId11"/>
    <p:sldId id="268" r:id="rId12"/>
    <p:sldId id="270" r:id="rId13"/>
    <p:sldId id="272" r:id="rId14"/>
    <p:sldId id="317" r:id="rId15"/>
    <p:sldId id="275" r:id="rId16"/>
    <p:sldId id="274" r:id="rId17"/>
    <p:sldId id="287" r:id="rId18"/>
    <p:sldId id="276" r:id="rId19"/>
    <p:sldId id="281" r:id="rId20"/>
    <p:sldId id="282" r:id="rId21"/>
    <p:sldId id="310" r:id="rId22"/>
    <p:sldId id="309" r:id="rId23"/>
    <p:sldId id="311" r:id="rId24"/>
    <p:sldId id="312" r:id="rId25"/>
    <p:sldId id="313" r:id="rId26"/>
    <p:sldId id="283" r:id="rId27"/>
    <p:sldId id="286" r:id="rId28"/>
    <p:sldId id="289" r:id="rId29"/>
    <p:sldId id="314" r:id="rId30"/>
    <p:sldId id="290" r:id="rId31"/>
    <p:sldId id="318" r:id="rId32"/>
    <p:sldId id="319" r:id="rId33"/>
    <p:sldId id="321" r:id="rId34"/>
    <p:sldId id="320" r:id="rId35"/>
    <p:sldId id="322" r:id="rId3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 showGuides="1">
      <p:cViewPr varScale="1">
        <p:scale>
          <a:sx n="75" d="100"/>
          <a:sy n="75" d="100"/>
        </p:scale>
        <p:origin x="90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7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7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C16AA3F5-ADDB-4FD7-BA02-1C9C93C48124}" type="datetimeFigureOut">
              <a:rPr lang="pl-PL" smtClean="0"/>
              <a:t>16.12.2021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8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49541174-E3B1-4049-8BA3-7052A746F4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10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264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38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54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12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209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28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3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06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967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986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34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283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2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F52A-6EC4-4FCD-BD77-46A0A78E82E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69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s.mrips.gov.p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rodzina/ogloszenie-o-otwartym-konkursie-ofert-w-ramach-programu-wieloletniego-senior--na-lata-2021-2025-edycja-202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v.pl/web/premier/dzialania-informacyj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1371600" y="2028665"/>
            <a:ext cx="9448800" cy="2545399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Zasady Konkursu „Senior+”, 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edycja 2022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Moduł I</a:t>
            </a: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b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16.12.2021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122996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22" y="1122996"/>
            <a:ext cx="2814955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5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85800" y="868995"/>
            <a:ext cx="10820400" cy="1293028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000" b="1" dirty="0">
                <a:solidFill>
                  <a:prstClr val="black"/>
                </a:solidFill>
                <a:latin typeface="Sitka Display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pl-PL" sz="2000" b="1" dirty="0">
                <a:solidFill>
                  <a:prstClr val="black"/>
                </a:solidFill>
                <a:latin typeface="Sitka Display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pl-PL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pl-PL" sz="1400" dirty="0"/>
            </a:br>
            <a:br>
              <a:rPr lang="pl-PL" sz="2200" b="1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Minimalny Standard pomieszczeń dziennego domu senior+:</a:t>
            </a:r>
            <a:endParaRPr lang="pl-PL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685800" y="2524212"/>
            <a:ext cx="10820400" cy="3827823"/>
          </a:xfrm>
        </p:spPr>
        <p:txBody>
          <a:bodyPr>
            <a:norm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pomieszczenie ogólnodostępne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wyposażone w stoły i krzesła (lub kanapy fotele) pełniące funkcji sali spotkań, jadalni;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albo pomieszczenia kuchenne lub aneks kuchenny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wyposażone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sprzęty, urządzenia i naczynia do przygotowania i spożycia posiłku;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pomieszczenie do utrzymania lub zwiększenia aktywności ruchowej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lub kinezyterapii wyposażone w podstawowy sprzęt, odpowiedni do potrzeb i sprawności seniorów;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pełniące funkcję szatni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seniorów z indywidualnymi szafkami;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łazienka wyposażona w 2 toalety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(dla kobiet i mężczyzn), umywalkę i prysznic z krzesełkiem, uchwytem pod prysznicem;</a:t>
            </a: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627214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45" y="868995"/>
            <a:ext cx="2814955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2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16667" y="1089856"/>
            <a:ext cx="8610600" cy="1293028"/>
          </a:xfrm>
        </p:spPr>
        <p:txBody>
          <a:bodyPr>
            <a:normAutofit/>
          </a:bodyPr>
          <a:lstStyle/>
          <a:p>
            <a:pPr algn="ctr"/>
            <a:br>
              <a:rPr lang="pl-PL" sz="1400" dirty="0"/>
            </a:br>
            <a:br>
              <a:rPr lang="pl-PL" sz="1400" dirty="0"/>
            </a:br>
            <a:br>
              <a:rPr lang="pl-PL" sz="1400" dirty="0"/>
            </a:br>
            <a:br>
              <a:rPr lang="pl-PL" sz="1400" dirty="0"/>
            </a:br>
            <a:endParaRPr lang="pl-PL" sz="1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pl-PL" sz="24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Podwyższony Standard Dziennego Domu Senior+:</a:t>
            </a:r>
          </a:p>
          <a:p>
            <a:pPr marL="0" indent="0" algn="ctr">
              <a:buNone/>
            </a:pPr>
            <a:endParaRPr lang="pl-PL" dirty="0"/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pomieszczenie klubowe z biblioteczką i prasą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wyposażone w sprzęt RTV, komputer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dostępem do Internetu, kanapy i fotele,</a:t>
            </a: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do odpoczynku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miejscami do leżenia,</a:t>
            </a: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pomieszczenie do terapii indywidualnej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 poradnictwa rozumianego jako szeroko pojęta praca socjalna,</a:t>
            </a: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wydzielone miejsce na pralkę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odpowiednio wyposażone miejsce do prasowania.,</a:t>
            </a:r>
          </a:p>
          <a:p>
            <a:pPr marL="447675" indent="-447675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pokój zabiegowo-pielęgniarski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pl-PL" dirty="0">
              <a:latin typeface="Sitka Display" panose="02000505000000020004" pitchFamily="2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56" y="120427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663453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68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MINIMALNY STANDARD DLA KLUBU SENIOR+:</a:t>
            </a:r>
          </a:p>
          <a:p>
            <a:pPr marL="0" indent="0" algn="ctr">
              <a:buNone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ogólnodostępne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wyposażone w stoły i krzesła (lub kanapy i fotele) pełniące funkcję sali spotkań,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albo pomieszczenia kuchenne lub aneks kuchenny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wyposażone w sprzęty, urządzenia i naczynia do przygotowania i spożycia posiłku,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łazienka wyposażona w 2 toalety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(dla kobiet i mężczyzn)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umywalkę,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wydzielone miejsce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pełniące funkcję szatni dla seniorów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2" name="Obraz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22" y="1263334"/>
            <a:ext cx="2814955" cy="741045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558" y="1204596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169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zawartości 12"/>
          <p:cNvSpPr>
            <a:spLocks noGrp="1"/>
          </p:cNvSpPr>
          <p:nvPr>
            <p:ph idx="1"/>
          </p:nvPr>
        </p:nvSpPr>
        <p:spPr>
          <a:xfrm>
            <a:off x="685800" y="2404110"/>
            <a:ext cx="10820400" cy="3301365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PODWYŻSZONY STANDARD KLUBU SENIOR+: </a:t>
            </a:r>
          </a:p>
          <a:p>
            <a:pPr marL="0" indent="0" algn="ctr">
              <a:buNone/>
            </a:pPr>
            <a:endParaRPr lang="pl-PL" sz="2000" b="1" dirty="0">
              <a:latin typeface="Sitka Display" panose="02000505000000020004" pitchFamily="2" charset="0"/>
            </a:endParaRP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do zajęć rehabilitacyjno-ruchowych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wyposażone w drabinki, materace oraz inne niezbędne wyposażenie stosownie do wieku uczestników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pomieszczenie klubowe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wyposażone w sprzęt RTV, komputer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dostępem do Internetu, kanapy i fotele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łazienkę wyposażoną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prysznic z krzesełkiem oraz uchwyty pod prysznicem.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</p:txBody>
      </p:sp>
      <p:pic>
        <p:nvPicPr>
          <p:cNvPr id="14" name="Obraz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22" y="1263334"/>
            <a:ext cx="2814955" cy="741045"/>
          </a:xfrm>
          <a:prstGeom prst="rect">
            <a:avLst/>
          </a:prstGeom>
        </p:spPr>
      </p:pic>
      <p:pic>
        <p:nvPicPr>
          <p:cNvPr id="15" name="Obraz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77596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05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EB5EC2-8CCD-4FA8-93C6-04D6743CB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Niezachowanie minimalnego standardu lokalowego i kadrowego ośrodka, określonego w programie, może skutkować nie kwalifikowalnością części dotacji, przeznaczonej na zapewnienie funkcjonowania danego ośrodka, za okres niezachowania wskazanego standardu. Dotacja podlega w takiej sytuacji zwrotowi jako pobrana w nadmiernej wysokości. </a:t>
            </a:r>
          </a:p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Ministerstwo Rodziny i Polityki Społecznej nie wyraża zgody na komercyjne wynajęcie pomieszczeń ośrodka wsparcia dofinansowanego ze środków programu wieloletniego „Senior+”. W ośrodku wsparcia nie mogą też mieć siedziby inne podmioty. Dozwolone jest jedynie wykorzystanie pomieszczeń  należących do ośrodka wsparcia „Senior+” na bezpłatną działalność pomocową dla mieszkańców gminy, po godzinach funkcjonowania ośrodka wsparcia.</a:t>
            </a:r>
          </a:p>
          <a:p>
            <a:pPr marL="0" indent="0" algn="ctr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029FB10-66A5-431E-AB28-038E6747DE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22" y="1263334"/>
            <a:ext cx="2814955" cy="74104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A24152C-7F8E-4792-A5C6-489D4AB379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77596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798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94" y="339042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62" y="1303060"/>
            <a:ext cx="2814955" cy="741045"/>
          </a:xfrm>
          <a:prstGeom prst="rect">
            <a:avLst/>
          </a:prstGeom>
        </p:spPr>
      </p:pic>
      <p:sp>
        <p:nvSpPr>
          <p:cNvPr id="18" name="Symbol zastępczy zawartości 17"/>
          <p:cNvSpPr>
            <a:spLocks noGrp="1"/>
          </p:cNvSpPr>
          <p:nvPr>
            <p:ph idx="1"/>
          </p:nvPr>
        </p:nvSpPr>
        <p:spPr>
          <a:xfrm>
            <a:off x="4995582" y="1761688"/>
            <a:ext cx="6510618" cy="4456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zakłada dwa źródła finansowania na utworzenie lub wyposażenie placówki (dotacja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Programu oraz środki własne jednostki samorządu terytorialnego). Nie jest możliwe zabezpieczenie środków finansowych na wkład własny ze strony innego podmiotu (np. NGO). </a:t>
            </a:r>
          </a:p>
          <a:p>
            <a:pPr marL="0" indent="0"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z dotacji w ramach modułu I nie mogą stanowić więcej niż 80% całkowitej wartości zadania. Wkład własny j.s.t. nie może być niższy niż 20% całkowitej wartości zadania. </a:t>
            </a:r>
          </a:p>
        </p:txBody>
      </p:sp>
      <p:sp>
        <p:nvSpPr>
          <p:cNvPr id="19" name="AutoShape 2" descr="Znalezione obrazy dla zapytania finanse grafik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5" y="2409093"/>
            <a:ext cx="4163095" cy="29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0" y="1397977"/>
          <a:ext cx="12191999" cy="5193578"/>
        </p:xfrm>
        <a:graphic>
          <a:graphicData uri="http://schemas.openxmlformats.org/drawingml/2006/table">
            <a:tbl>
              <a:tblPr/>
              <a:tblGrid>
                <a:gridCol w="2715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7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6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96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Moduł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Zakres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Dzienny Dom Senior +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Klub Senior +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0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0" algn="l" rtl="0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Utworzenie i/lub wyposażenie placówki „Senior +”, w tym: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Jednorazowa, maksymalna kwota dotacji dla zadania </a:t>
                      </a:r>
                      <a:b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ramach Modułu I wynosi </a:t>
                      </a:r>
                      <a:r>
                        <a:rPr lang="pl-PL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tys. zł </a:t>
                      </a:r>
                      <a:endParaRPr lang="pl-PL" sz="20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Jednorazowa, maksymalna kwota dotacji dla zadania </a:t>
                      </a:r>
                      <a:b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ramach Modułu I wynosi </a:t>
                      </a:r>
                      <a:r>
                        <a:rPr lang="pl-PL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tys. zł </a:t>
                      </a:r>
                      <a:endParaRPr lang="pl-PL" sz="2000" b="0" i="0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5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pl-PL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przypadku gdy budynek nie jest własnością jednostki samorządu terytorialnego, dofinasowanie w ramach modułu I Programu przysługuje jedynie na wyposażenie ośrodka wsparcia.</a:t>
                      </a:r>
                    </a:p>
                  </a:txBody>
                  <a:tcPr marL="32558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28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Maksymalny poziom dofinansowania zadania w ramach Senior+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 więcej niż 80%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28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Wymagany wkład własny w zakresie utworzenia i wyposażenia placówki  „Senior +” 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 mniej niż</a:t>
                      </a:r>
                      <a:r>
                        <a:rPr lang="pl-PL" sz="2000" b="1" i="0" u="none" strike="noStrike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 całkowitej wartości zadania</a:t>
                      </a:r>
                    </a:p>
                  </a:txBody>
                  <a:tcPr marL="7235" marR="7235" marT="72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Obraz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95" y="435758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71" y="656932"/>
            <a:ext cx="2814955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31555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Zgodnie z treścią ogłoszenia o konkursie:</a:t>
            </a:r>
          </a:p>
          <a:p>
            <a:pPr marL="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pl-PL" sz="2000" b="1" i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kwalifikowalność kosztów na każdym etapie odpowiada Oferent/Zleceniobiorca (jednostka samorządu terytorialnego).</a:t>
            </a:r>
          </a:p>
          <a:p>
            <a:pPr marL="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pl-PL" sz="28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Koszty kwalifikowalne</a:t>
            </a:r>
          </a:p>
          <a:p>
            <a:pPr marL="0" indent="0" algn="ctr">
              <a:buNone/>
            </a:pPr>
            <a:endParaRPr lang="pl-PL" sz="2800" b="1" dirty="0">
              <a:solidFill>
                <a:srgbClr val="FF0000"/>
              </a:solidFill>
              <a:latin typeface="Sitka Display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953" y="3805830"/>
            <a:ext cx="4922094" cy="2920285"/>
          </a:xfrm>
          <a:prstGeom prst="rect">
            <a:avLst/>
          </a:prstGeom>
        </p:spPr>
      </p:pic>
      <p:sp>
        <p:nvSpPr>
          <p:cNvPr id="9" name="Symbol zastępczy zawartości 5">
            <a:extLst>
              <a:ext uri="{FF2B5EF4-FFF2-40B4-BE49-F238E27FC236}">
                <a16:creationId xmlns:a16="http://schemas.microsoft.com/office/drawing/2014/main" id="{280B7654-8FAE-4909-87E0-5B8516FC3EC1}"/>
              </a:ext>
            </a:extLst>
          </p:cNvPr>
          <p:cNvSpPr txBox="1">
            <a:spLocks/>
          </p:cNvSpPr>
          <p:nvPr/>
        </p:nvSpPr>
        <p:spPr>
          <a:xfrm>
            <a:off x="553720" y="4344311"/>
            <a:ext cx="2636451" cy="1528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Koszty, które spełniają kryteria założone </a:t>
            </a:r>
            <a:b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Programie</a:t>
            </a:r>
            <a:endParaRPr lang="pl-PL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5">
            <a:extLst>
              <a:ext uri="{FF2B5EF4-FFF2-40B4-BE49-F238E27FC236}">
                <a16:creationId xmlns:a16="http://schemas.microsoft.com/office/drawing/2014/main" id="{B764D16E-2EEF-46DC-B58A-A756DBE15D65}"/>
              </a:ext>
            </a:extLst>
          </p:cNvPr>
          <p:cNvSpPr txBox="1">
            <a:spLocks/>
          </p:cNvSpPr>
          <p:nvPr/>
        </p:nvSpPr>
        <p:spPr>
          <a:xfrm>
            <a:off x="9001829" y="4370622"/>
            <a:ext cx="2636451" cy="1528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Koszty, które będzie można rozliczyć</a:t>
            </a:r>
            <a:endParaRPr lang="pl-PL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5201" y="2664992"/>
            <a:ext cx="9221598" cy="23153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Szczegółowy sposób realizacji programu, sposób wyboru ofert, warunki otrzymania i wykorzystywania dotacji, minimalny standard placówek oraz poziom zatrudnienia pracowników, określa </a:t>
            </a:r>
            <a:r>
              <a:rPr lang="pl-PL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wieloletni „Senior+”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lata 2021-2025, który stanowi integralną część ogłoszenia i porozumienia o dofinasowaniu zadania realizowanego w ramach programu wieloletniego „Senior+” na lata 2021-2025 Edycja 2022. </a:t>
            </a: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05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85800" y="2194560"/>
            <a:ext cx="10639338" cy="4024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dotyczące składania ofert</a:t>
            </a:r>
          </a:p>
          <a:p>
            <a:pPr marL="0" indent="0" algn="ctr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konkursie ogłoszonym w ramach programu należy złożyć ofertę w wersji elektronicznej wypełnioną w Generatorze Ofert jest dostępny na stronie internetowej </a:t>
            </a: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0" indent="0" algn="ctr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https://das.mrips.gov.pl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800" dirty="0">
                <a:latin typeface="Sitka Display" panose="02000505000000020004" pitchFamily="2" charset="0"/>
              </a:rPr>
              <a:t> </a:t>
            </a:r>
            <a:endParaRPr lang="pl-PL" sz="2000" dirty="0">
              <a:latin typeface="Sitka Display" panose="02000505000000020004" pitchFamily="2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6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815" y="566774"/>
            <a:ext cx="2798307" cy="85351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164" y="993531"/>
            <a:ext cx="2816596" cy="743776"/>
          </a:xfrm>
          <a:prstGeom prst="rect">
            <a:avLst/>
          </a:prstGeom>
        </p:spPr>
      </p:pic>
      <p:sp>
        <p:nvSpPr>
          <p:cNvPr id="8" name="Tytuł 3"/>
          <p:cNvSpPr>
            <a:spLocks noGrp="1"/>
          </p:cNvSpPr>
          <p:nvPr/>
        </p:nvSpPr>
        <p:spPr>
          <a:xfrm>
            <a:off x="1352550" y="1943100"/>
            <a:ext cx="9448800" cy="2362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br>
              <a:rPr lang="pl-PL" sz="2200" kern="1200" cap="all" dirty="0">
                <a:solidFill>
                  <a:srgbClr val="000000"/>
                </a:solidFill>
                <a:effectLst/>
                <a:latin typeface="Sitka Display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jest elementem polityki społecznej państwa </a:t>
            </a:r>
            <a:b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zakresie wsparcia finansowego jednostek samorządu </a:t>
            </a:r>
            <a:b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2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realizacji zadań własnych </a:t>
            </a:r>
            <a: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określonych w art. 17 ust. 2 pkt 3, art. 19 pkt 11 oraz art. 21 pkt 5 </a:t>
            </a:r>
            <a:r>
              <a:rPr lang="pl-PL" sz="2200" b="1" u="sng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ustawy o pomocy społecznej, </a:t>
            </a:r>
            <a:r>
              <a:rPr lang="pl-PL" sz="2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wsparcie to ma na celu poprawę jakości życia seniorów w środowisku lokalnym</a:t>
            </a:r>
            <a:r>
              <a:rPr lang="pl-PL" sz="2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pl-PL" sz="2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000" kern="1200" cap="all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0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14400" y="2070482"/>
            <a:ext cx="10496550" cy="40241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/>
              <a:t>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dotyczące składania ofert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Uwaga!</a:t>
            </a:r>
          </a:p>
          <a:p>
            <a:pPr marL="0" indent="0" algn="ctr">
              <a:buNone/>
            </a:pPr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Przed przystąpieniem do wypełnienia oferty w GO należy wnikliwie zapoznać się z:</a:t>
            </a:r>
          </a:p>
          <a:p>
            <a:pPr marL="0" indent="0" algn="just">
              <a:buNone/>
            </a:pPr>
            <a:endParaRPr lang="pl-PL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Ogłoszeniem o konkursie </a:t>
            </a:r>
          </a:p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3"/>
              </a:rPr>
              <a:t>https://www.gov.pl/web/rodzina/ogloszenie-o-otwartym-konkursie-ofert-w-ramach-programu-wieloletniego-senior--na-lata-2021-2025-edycja-2022</a:t>
            </a:r>
            <a:endParaRPr lang="pl-PL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Programem Wieloletnim „Senior+” na lata 2021-2025 (M.P. 2021, poz. 10)</a:t>
            </a:r>
            <a:endParaRPr lang="pl-PL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96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133062" y="2040524"/>
            <a:ext cx="8355074" cy="3750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Złożoną w generatorze ofertę, która otrzymała w systemie unikalny numer, należy zapisać na komputerze, podpisać kwalifikowanym podpisem elektronicznym przez osoby upoważnione do reprezentowania jednostki samorządu terytorialnego i – kontrasygnowaną przez skarbnika, </a:t>
            </a:r>
            <a:r>
              <a:rPr lang="pl-PL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wraz z wymaganymi załącznikami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przesłać w wersji elektronicznej                        do Świętokrzyskiego Urzędu Wojewódzkiego za pośrednictwem poczty e-PUAP. </a:t>
            </a: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 przypadku braku możliwości złożenia na dokumentacji elektronicznej (EPUAP) podpisów przez wszystkie uprawnione osoby, należy przesłać skany z podpisami </a:t>
            </a:r>
            <a:b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pieczęciami tych osób).</a:t>
            </a: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EE07C858-8B22-4D27-AE9D-AF291AAA6AD3}"/>
              </a:ext>
            </a:extLst>
          </p:cNvPr>
          <p:cNvGrpSpPr/>
          <p:nvPr/>
        </p:nvGrpSpPr>
        <p:grpSpPr>
          <a:xfrm>
            <a:off x="191437" y="1988141"/>
            <a:ext cx="2596433" cy="2488410"/>
            <a:chOff x="190427" y="-16216525"/>
            <a:chExt cx="11772973" cy="1150396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C9BCA1B-383E-4896-9E94-768362ED8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27" y="-13478932"/>
              <a:ext cx="10463380" cy="8766374"/>
            </a:xfrm>
            <a:custGeom>
              <a:avLst/>
              <a:gdLst>
                <a:gd name="T0" fmla="*/ 2825 w 3546"/>
                <a:gd name="T1" fmla="*/ 2931 h 2943"/>
                <a:gd name="T2" fmla="*/ 51 w 3546"/>
                <a:gd name="T3" fmla="*/ 1992 h 2943"/>
                <a:gd name="T4" fmla="*/ 11 w 3546"/>
                <a:gd name="T5" fmla="*/ 1912 h 2943"/>
                <a:gd name="T6" fmla="*/ 641 w 3546"/>
                <a:gd name="T7" fmla="*/ 51 h 2943"/>
                <a:gd name="T8" fmla="*/ 721 w 3546"/>
                <a:gd name="T9" fmla="*/ 12 h 2943"/>
                <a:gd name="T10" fmla="*/ 3496 w 3546"/>
                <a:gd name="T11" fmla="*/ 951 h 2943"/>
                <a:gd name="T12" fmla="*/ 3535 w 3546"/>
                <a:gd name="T13" fmla="*/ 1031 h 2943"/>
                <a:gd name="T14" fmla="*/ 2905 w 3546"/>
                <a:gd name="T15" fmla="*/ 2892 h 2943"/>
                <a:gd name="T16" fmla="*/ 2825 w 3546"/>
                <a:gd name="T17" fmla="*/ 2931 h 2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6" h="2943">
                  <a:moveTo>
                    <a:pt x="2825" y="2931"/>
                  </a:moveTo>
                  <a:cubicBezTo>
                    <a:pt x="51" y="1992"/>
                    <a:pt x="51" y="1992"/>
                    <a:pt x="51" y="1992"/>
                  </a:cubicBezTo>
                  <a:cubicBezTo>
                    <a:pt x="18" y="1981"/>
                    <a:pt x="0" y="1945"/>
                    <a:pt x="11" y="1912"/>
                  </a:cubicBezTo>
                  <a:cubicBezTo>
                    <a:pt x="641" y="51"/>
                    <a:pt x="641" y="51"/>
                    <a:pt x="641" y="51"/>
                  </a:cubicBezTo>
                  <a:cubicBezTo>
                    <a:pt x="652" y="18"/>
                    <a:pt x="688" y="0"/>
                    <a:pt x="721" y="12"/>
                  </a:cubicBezTo>
                  <a:cubicBezTo>
                    <a:pt x="3496" y="951"/>
                    <a:pt x="3496" y="951"/>
                    <a:pt x="3496" y="951"/>
                  </a:cubicBezTo>
                  <a:cubicBezTo>
                    <a:pt x="3529" y="962"/>
                    <a:pt x="3546" y="998"/>
                    <a:pt x="3535" y="1031"/>
                  </a:cubicBezTo>
                  <a:cubicBezTo>
                    <a:pt x="2905" y="2892"/>
                    <a:pt x="2905" y="2892"/>
                    <a:pt x="2905" y="2892"/>
                  </a:cubicBezTo>
                  <a:cubicBezTo>
                    <a:pt x="2894" y="2925"/>
                    <a:pt x="2858" y="2943"/>
                    <a:pt x="2825" y="29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B148951-CA2F-4BF7-B409-2866E428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61" y="-16216525"/>
              <a:ext cx="9788539" cy="5603458"/>
            </a:xfrm>
            <a:custGeom>
              <a:avLst/>
              <a:gdLst>
                <a:gd name="T0" fmla="*/ 2825 w 3318"/>
                <a:gd name="T1" fmla="*/ 1870 h 1881"/>
                <a:gd name="T2" fmla="*/ 50 w 3318"/>
                <a:gd name="T3" fmla="*/ 930 h 1881"/>
                <a:gd name="T4" fmla="*/ 11 w 3318"/>
                <a:gd name="T5" fmla="*/ 850 h 1881"/>
                <a:gd name="T6" fmla="*/ 116 w 3318"/>
                <a:gd name="T7" fmla="*/ 51 h 1881"/>
                <a:gd name="T8" fmla="*/ 196 w 3318"/>
                <a:gd name="T9" fmla="*/ 11 h 1881"/>
                <a:gd name="T10" fmla="*/ 3267 w 3318"/>
                <a:gd name="T11" fmla="*/ 1051 h 1881"/>
                <a:gd name="T12" fmla="*/ 3307 w 3318"/>
                <a:gd name="T13" fmla="*/ 1131 h 1881"/>
                <a:gd name="T14" fmla="*/ 2905 w 3318"/>
                <a:gd name="T15" fmla="*/ 1830 h 1881"/>
                <a:gd name="T16" fmla="*/ 2825 w 3318"/>
                <a:gd name="T17" fmla="*/ 187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18" h="1881">
                  <a:moveTo>
                    <a:pt x="2825" y="1870"/>
                  </a:moveTo>
                  <a:cubicBezTo>
                    <a:pt x="50" y="930"/>
                    <a:pt x="50" y="930"/>
                    <a:pt x="50" y="930"/>
                  </a:cubicBezTo>
                  <a:cubicBezTo>
                    <a:pt x="17" y="919"/>
                    <a:pt x="0" y="883"/>
                    <a:pt x="11" y="850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7" y="18"/>
                    <a:pt x="163" y="0"/>
                    <a:pt x="196" y="11"/>
                  </a:cubicBezTo>
                  <a:cubicBezTo>
                    <a:pt x="3267" y="1051"/>
                    <a:pt x="3267" y="1051"/>
                    <a:pt x="3267" y="1051"/>
                  </a:cubicBezTo>
                  <a:cubicBezTo>
                    <a:pt x="3300" y="1062"/>
                    <a:pt x="3318" y="1098"/>
                    <a:pt x="3307" y="1131"/>
                  </a:cubicBezTo>
                  <a:cubicBezTo>
                    <a:pt x="2905" y="1830"/>
                    <a:pt x="2905" y="1830"/>
                    <a:pt x="2905" y="1830"/>
                  </a:cubicBezTo>
                  <a:cubicBezTo>
                    <a:pt x="2894" y="1863"/>
                    <a:pt x="2858" y="1881"/>
                    <a:pt x="2825" y="187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C49253B-5197-42CA-B706-CAE5B458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394" y="-15737193"/>
              <a:ext cx="8879842" cy="4746061"/>
            </a:xfrm>
            <a:custGeom>
              <a:avLst/>
              <a:gdLst>
                <a:gd name="T0" fmla="*/ 2662 w 3010"/>
                <a:gd name="T1" fmla="*/ 1590 h 1593"/>
                <a:gd name="T2" fmla="*/ 14 w 3010"/>
                <a:gd name="T3" fmla="*/ 693 h 1593"/>
                <a:gd name="T4" fmla="*/ 3 w 3010"/>
                <a:gd name="T5" fmla="*/ 670 h 1593"/>
                <a:gd name="T6" fmla="*/ 88 w 3010"/>
                <a:gd name="T7" fmla="*/ 15 h 1593"/>
                <a:gd name="T8" fmla="*/ 111 w 3010"/>
                <a:gd name="T9" fmla="*/ 3 h 1593"/>
                <a:gd name="T10" fmla="*/ 2996 w 3010"/>
                <a:gd name="T11" fmla="*/ 980 h 1593"/>
                <a:gd name="T12" fmla="*/ 3007 w 3010"/>
                <a:gd name="T13" fmla="*/ 1003 h 1593"/>
                <a:gd name="T14" fmla="*/ 2685 w 3010"/>
                <a:gd name="T15" fmla="*/ 1578 h 1593"/>
                <a:gd name="T16" fmla="*/ 2662 w 3010"/>
                <a:gd name="T17" fmla="*/ 1590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0" h="1593">
                  <a:moveTo>
                    <a:pt x="2662" y="1590"/>
                  </a:moveTo>
                  <a:cubicBezTo>
                    <a:pt x="14" y="693"/>
                    <a:pt x="14" y="693"/>
                    <a:pt x="14" y="693"/>
                  </a:cubicBezTo>
                  <a:cubicBezTo>
                    <a:pt x="5" y="690"/>
                    <a:pt x="0" y="679"/>
                    <a:pt x="3" y="670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91" y="5"/>
                    <a:pt x="102" y="0"/>
                    <a:pt x="111" y="3"/>
                  </a:cubicBezTo>
                  <a:cubicBezTo>
                    <a:pt x="2996" y="980"/>
                    <a:pt x="2996" y="980"/>
                    <a:pt x="2996" y="980"/>
                  </a:cubicBezTo>
                  <a:cubicBezTo>
                    <a:pt x="3005" y="983"/>
                    <a:pt x="3010" y="994"/>
                    <a:pt x="3007" y="1003"/>
                  </a:cubicBezTo>
                  <a:cubicBezTo>
                    <a:pt x="2685" y="1578"/>
                    <a:pt x="2685" y="1578"/>
                    <a:pt x="2685" y="1578"/>
                  </a:cubicBezTo>
                  <a:cubicBezTo>
                    <a:pt x="2682" y="1588"/>
                    <a:pt x="2672" y="1593"/>
                    <a:pt x="2662" y="15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21E90A7-4B22-4344-ADF6-6C65232E2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030" y="-12554024"/>
              <a:ext cx="8806344" cy="5829622"/>
            </a:xfrm>
            <a:custGeom>
              <a:avLst/>
              <a:gdLst>
                <a:gd name="T0" fmla="*/ 2566 w 2984"/>
                <a:gd name="T1" fmla="*/ 1946 h 1957"/>
                <a:gd name="T2" fmla="*/ 51 w 2984"/>
                <a:gd name="T3" fmla="*/ 1094 h 1957"/>
                <a:gd name="T4" fmla="*/ 12 w 2984"/>
                <a:gd name="T5" fmla="*/ 1014 h 1957"/>
                <a:gd name="T6" fmla="*/ 338 w 2984"/>
                <a:gd name="T7" fmla="*/ 50 h 1957"/>
                <a:gd name="T8" fmla="*/ 418 w 2984"/>
                <a:gd name="T9" fmla="*/ 11 h 1957"/>
                <a:gd name="T10" fmla="*/ 2933 w 2984"/>
                <a:gd name="T11" fmla="*/ 863 h 1957"/>
                <a:gd name="T12" fmla="*/ 2973 w 2984"/>
                <a:gd name="T13" fmla="*/ 943 h 1957"/>
                <a:gd name="T14" fmla="*/ 2646 w 2984"/>
                <a:gd name="T15" fmla="*/ 1907 h 1957"/>
                <a:gd name="T16" fmla="*/ 2566 w 2984"/>
                <a:gd name="T17" fmla="*/ 1946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4" h="1957">
                  <a:moveTo>
                    <a:pt x="2566" y="1946"/>
                  </a:moveTo>
                  <a:cubicBezTo>
                    <a:pt x="51" y="1094"/>
                    <a:pt x="51" y="1094"/>
                    <a:pt x="51" y="1094"/>
                  </a:cubicBezTo>
                  <a:cubicBezTo>
                    <a:pt x="18" y="1083"/>
                    <a:pt x="0" y="1047"/>
                    <a:pt x="12" y="1014"/>
                  </a:cubicBezTo>
                  <a:cubicBezTo>
                    <a:pt x="338" y="50"/>
                    <a:pt x="338" y="50"/>
                    <a:pt x="338" y="50"/>
                  </a:cubicBezTo>
                  <a:cubicBezTo>
                    <a:pt x="349" y="17"/>
                    <a:pt x="385" y="0"/>
                    <a:pt x="418" y="11"/>
                  </a:cubicBezTo>
                  <a:cubicBezTo>
                    <a:pt x="2933" y="863"/>
                    <a:pt x="2933" y="863"/>
                    <a:pt x="2933" y="863"/>
                  </a:cubicBezTo>
                  <a:cubicBezTo>
                    <a:pt x="2966" y="874"/>
                    <a:pt x="2984" y="910"/>
                    <a:pt x="2973" y="943"/>
                  </a:cubicBezTo>
                  <a:cubicBezTo>
                    <a:pt x="2646" y="1907"/>
                    <a:pt x="2646" y="1907"/>
                    <a:pt x="2646" y="1907"/>
                  </a:cubicBezTo>
                  <a:cubicBezTo>
                    <a:pt x="2635" y="1940"/>
                    <a:pt x="2599" y="1957"/>
                    <a:pt x="2566" y="19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9F9DD96-588E-4C25-90C5-50A2FA88A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070" y="-9914323"/>
              <a:ext cx="494438" cy="499585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2 h 167"/>
                <a:gd name="T8" fmla="*/ 66 w 168"/>
                <a:gd name="T9" fmla="*/ 5 h 167"/>
                <a:gd name="T10" fmla="*/ 146 w 168"/>
                <a:gd name="T11" fmla="*/ 32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8B43FF-9BCE-4A38-9C09-08CFF53F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791" y="-10430786"/>
              <a:ext cx="1302911" cy="773007"/>
            </a:xfrm>
            <a:custGeom>
              <a:avLst/>
              <a:gdLst>
                <a:gd name="T0" fmla="*/ 375 w 441"/>
                <a:gd name="T1" fmla="*/ 255 h 260"/>
                <a:gd name="T2" fmla="*/ 22 w 441"/>
                <a:gd name="T3" fmla="*/ 136 h 260"/>
                <a:gd name="T4" fmla="*/ 5 w 441"/>
                <a:gd name="T5" fmla="*/ 101 h 260"/>
                <a:gd name="T6" fmla="*/ 32 w 441"/>
                <a:gd name="T7" fmla="*/ 22 h 260"/>
                <a:gd name="T8" fmla="*/ 66 w 441"/>
                <a:gd name="T9" fmla="*/ 5 h 260"/>
                <a:gd name="T10" fmla="*/ 419 w 441"/>
                <a:gd name="T11" fmla="*/ 125 h 260"/>
                <a:gd name="T12" fmla="*/ 436 w 441"/>
                <a:gd name="T13" fmla="*/ 159 h 260"/>
                <a:gd name="T14" fmla="*/ 409 w 441"/>
                <a:gd name="T15" fmla="*/ 238 h 260"/>
                <a:gd name="T16" fmla="*/ 375 w 441"/>
                <a:gd name="T17" fmla="*/ 25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260">
                  <a:moveTo>
                    <a:pt x="375" y="255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419" y="125"/>
                    <a:pt x="419" y="125"/>
                    <a:pt x="419" y="125"/>
                  </a:cubicBezTo>
                  <a:cubicBezTo>
                    <a:pt x="433" y="129"/>
                    <a:pt x="441" y="145"/>
                    <a:pt x="436" y="159"/>
                  </a:cubicBezTo>
                  <a:cubicBezTo>
                    <a:pt x="409" y="238"/>
                    <a:pt x="409" y="238"/>
                    <a:pt x="409" y="238"/>
                  </a:cubicBezTo>
                  <a:cubicBezTo>
                    <a:pt x="405" y="252"/>
                    <a:pt x="389" y="260"/>
                    <a:pt x="375" y="255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E029DC0-8ACD-4770-9FE4-1E3C18301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661" y="-8159022"/>
              <a:ext cx="1008921" cy="678491"/>
            </a:xfrm>
            <a:custGeom>
              <a:avLst/>
              <a:gdLst>
                <a:gd name="T0" fmla="*/ 276 w 342"/>
                <a:gd name="T1" fmla="*/ 222 h 227"/>
                <a:gd name="T2" fmla="*/ 21 w 342"/>
                <a:gd name="T3" fmla="*/ 136 h 227"/>
                <a:gd name="T4" fmla="*/ 4 w 342"/>
                <a:gd name="T5" fmla="*/ 101 h 227"/>
                <a:gd name="T6" fmla="*/ 31 w 342"/>
                <a:gd name="T7" fmla="*/ 22 h 227"/>
                <a:gd name="T8" fmla="*/ 66 w 342"/>
                <a:gd name="T9" fmla="*/ 5 h 227"/>
                <a:gd name="T10" fmla="*/ 320 w 342"/>
                <a:gd name="T11" fmla="*/ 91 h 227"/>
                <a:gd name="T12" fmla="*/ 337 w 342"/>
                <a:gd name="T13" fmla="*/ 126 h 227"/>
                <a:gd name="T14" fmla="*/ 310 w 342"/>
                <a:gd name="T15" fmla="*/ 205 h 227"/>
                <a:gd name="T16" fmla="*/ 276 w 342"/>
                <a:gd name="T17" fmla="*/ 22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" h="227">
                  <a:moveTo>
                    <a:pt x="276" y="222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34" y="96"/>
                    <a:pt x="342" y="111"/>
                    <a:pt x="337" y="126"/>
                  </a:cubicBezTo>
                  <a:cubicBezTo>
                    <a:pt x="310" y="205"/>
                    <a:pt x="310" y="205"/>
                    <a:pt x="310" y="205"/>
                  </a:cubicBezTo>
                  <a:cubicBezTo>
                    <a:pt x="305" y="219"/>
                    <a:pt x="290" y="227"/>
                    <a:pt x="276" y="22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45DAA61-A9E8-4A26-B353-E2A4FD53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513" y="-10947249"/>
              <a:ext cx="1015603" cy="675115"/>
            </a:xfrm>
            <a:custGeom>
              <a:avLst/>
              <a:gdLst>
                <a:gd name="T0" fmla="*/ 277 w 343"/>
                <a:gd name="T1" fmla="*/ 222 h 226"/>
                <a:gd name="T2" fmla="*/ 22 w 343"/>
                <a:gd name="T3" fmla="*/ 135 h 226"/>
                <a:gd name="T4" fmla="*/ 5 w 343"/>
                <a:gd name="T5" fmla="*/ 101 h 226"/>
                <a:gd name="T6" fmla="*/ 32 w 343"/>
                <a:gd name="T7" fmla="*/ 21 h 226"/>
                <a:gd name="T8" fmla="*/ 66 w 343"/>
                <a:gd name="T9" fmla="*/ 4 h 226"/>
                <a:gd name="T10" fmla="*/ 321 w 343"/>
                <a:gd name="T11" fmla="*/ 91 h 226"/>
                <a:gd name="T12" fmla="*/ 338 w 343"/>
                <a:gd name="T13" fmla="*/ 125 h 226"/>
                <a:gd name="T14" fmla="*/ 311 w 343"/>
                <a:gd name="T15" fmla="*/ 205 h 226"/>
                <a:gd name="T16" fmla="*/ 277 w 343"/>
                <a:gd name="T17" fmla="*/ 22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226">
                  <a:moveTo>
                    <a:pt x="277" y="22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6" y="7"/>
                    <a:pt x="52" y="0"/>
                    <a:pt x="66" y="4"/>
                  </a:cubicBezTo>
                  <a:cubicBezTo>
                    <a:pt x="321" y="91"/>
                    <a:pt x="321" y="91"/>
                    <a:pt x="321" y="91"/>
                  </a:cubicBezTo>
                  <a:cubicBezTo>
                    <a:pt x="335" y="96"/>
                    <a:pt x="343" y="111"/>
                    <a:pt x="338" y="125"/>
                  </a:cubicBezTo>
                  <a:cubicBezTo>
                    <a:pt x="311" y="205"/>
                    <a:pt x="311" y="205"/>
                    <a:pt x="311" y="205"/>
                  </a:cubicBezTo>
                  <a:cubicBezTo>
                    <a:pt x="306" y="219"/>
                    <a:pt x="291" y="226"/>
                    <a:pt x="277" y="22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B346AD1-2434-48F5-90D7-305129725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512" y="-8601223"/>
              <a:ext cx="795110" cy="600853"/>
            </a:xfrm>
            <a:custGeom>
              <a:avLst/>
              <a:gdLst>
                <a:gd name="T0" fmla="*/ 204 w 269"/>
                <a:gd name="T1" fmla="*/ 197 h 202"/>
                <a:gd name="T2" fmla="*/ 22 w 269"/>
                <a:gd name="T3" fmla="*/ 136 h 202"/>
                <a:gd name="T4" fmla="*/ 5 w 269"/>
                <a:gd name="T5" fmla="*/ 102 h 202"/>
                <a:gd name="T6" fmla="*/ 32 w 269"/>
                <a:gd name="T7" fmla="*/ 22 h 202"/>
                <a:gd name="T8" fmla="*/ 66 w 269"/>
                <a:gd name="T9" fmla="*/ 5 h 202"/>
                <a:gd name="T10" fmla="*/ 248 w 269"/>
                <a:gd name="T11" fmla="*/ 67 h 202"/>
                <a:gd name="T12" fmla="*/ 265 w 269"/>
                <a:gd name="T13" fmla="*/ 101 h 202"/>
                <a:gd name="T14" fmla="*/ 238 w 269"/>
                <a:gd name="T15" fmla="*/ 180 h 202"/>
                <a:gd name="T16" fmla="*/ 204 w 269"/>
                <a:gd name="T17" fmla="*/ 1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02">
                  <a:moveTo>
                    <a:pt x="204" y="197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62" y="71"/>
                    <a:pt x="269" y="87"/>
                    <a:pt x="265" y="101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3" y="195"/>
                    <a:pt x="218" y="202"/>
                    <a:pt x="204" y="197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67476BB-060C-4B75-81DB-A51939BA9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916" y="-11477215"/>
              <a:ext cx="768384" cy="594102"/>
            </a:xfrm>
            <a:custGeom>
              <a:avLst/>
              <a:gdLst>
                <a:gd name="T0" fmla="*/ 196 w 262"/>
                <a:gd name="T1" fmla="*/ 194 h 199"/>
                <a:gd name="T2" fmla="*/ 22 w 262"/>
                <a:gd name="T3" fmla="*/ 135 h 199"/>
                <a:gd name="T4" fmla="*/ 5 w 262"/>
                <a:gd name="T5" fmla="*/ 101 h 199"/>
                <a:gd name="T6" fmla="*/ 32 w 262"/>
                <a:gd name="T7" fmla="*/ 22 h 199"/>
                <a:gd name="T8" fmla="*/ 66 w 262"/>
                <a:gd name="T9" fmla="*/ 5 h 199"/>
                <a:gd name="T10" fmla="*/ 240 w 262"/>
                <a:gd name="T11" fmla="*/ 64 h 199"/>
                <a:gd name="T12" fmla="*/ 257 w 262"/>
                <a:gd name="T13" fmla="*/ 98 h 199"/>
                <a:gd name="T14" fmla="*/ 230 w 262"/>
                <a:gd name="T15" fmla="*/ 177 h 199"/>
                <a:gd name="T16" fmla="*/ 196 w 262"/>
                <a:gd name="T17" fmla="*/ 19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" h="199">
                  <a:moveTo>
                    <a:pt x="196" y="194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55" y="68"/>
                    <a:pt x="262" y="84"/>
                    <a:pt x="257" y="98"/>
                  </a:cubicBezTo>
                  <a:cubicBezTo>
                    <a:pt x="230" y="177"/>
                    <a:pt x="230" y="177"/>
                    <a:pt x="230" y="177"/>
                  </a:cubicBezTo>
                  <a:cubicBezTo>
                    <a:pt x="226" y="191"/>
                    <a:pt x="210" y="199"/>
                    <a:pt x="196" y="194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6E8000D-104A-449F-BC53-FC654F8D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637" y="-12000429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9954ABD-489E-439C-B2DE-7E2C781AE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234" y="-9735417"/>
              <a:ext cx="494438" cy="499585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5 w 167"/>
                <a:gd name="T5" fmla="*/ 101 h 167"/>
                <a:gd name="T6" fmla="*/ 31 w 167"/>
                <a:gd name="T7" fmla="*/ 21 h 167"/>
                <a:gd name="T8" fmla="*/ 66 w 167"/>
                <a:gd name="T9" fmla="*/ 4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5" y="10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6" y="7"/>
                    <a:pt x="52" y="0"/>
                    <a:pt x="66" y="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F8BCF14-F8A4-4564-9830-2128DCF4E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026" y="-11207169"/>
              <a:ext cx="494438" cy="502961"/>
            </a:xfrm>
            <a:custGeom>
              <a:avLst/>
              <a:gdLst>
                <a:gd name="T0" fmla="*/ 101 w 167"/>
                <a:gd name="T1" fmla="*/ 163 h 168"/>
                <a:gd name="T2" fmla="*/ 21 w 167"/>
                <a:gd name="T3" fmla="*/ 136 h 168"/>
                <a:gd name="T4" fmla="*/ 4 w 167"/>
                <a:gd name="T5" fmla="*/ 102 h 168"/>
                <a:gd name="T6" fmla="*/ 31 w 167"/>
                <a:gd name="T7" fmla="*/ 22 h 168"/>
                <a:gd name="T8" fmla="*/ 66 w 167"/>
                <a:gd name="T9" fmla="*/ 5 h 168"/>
                <a:gd name="T10" fmla="*/ 145 w 167"/>
                <a:gd name="T11" fmla="*/ 32 h 168"/>
                <a:gd name="T12" fmla="*/ 162 w 167"/>
                <a:gd name="T13" fmla="*/ 66 h 168"/>
                <a:gd name="T14" fmla="*/ 135 w 167"/>
                <a:gd name="T15" fmla="*/ 146 h 168"/>
                <a:gd name="T16" fmla="*/ 101 w 167"/>
                <a:gd name="T17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8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4" y="10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1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8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093D2DB-1414-4EC0-9D83-A29331E28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802" y="-11821524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60" y="36"/>
                    <a:pt x="167" y="52"/>
                    <a:pt x="162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58BA8B3-6C97-48AF-8A44-E875B5FAD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984" y="-7885601"/>
              <a:ext cx="427622" cy="293675"/>
            </a:xfrm>
            <a:custGeom>
              <a:avLst/>
              <a:gdLst>
                <a:gd name="T0" fmla="*/ 101 w 144"/>
                <a:gd name="T1" fmla="*/ 94 h 99"/>
                <a:gd name="T2" fmla="*/ 22 w 144"/>
                <a:gd name="T3" fmla="*/ 67 h 99"/>
                <a:gd name="T4" fmla="*/ 5 w 144"/>
                <a:gd name="T5" fmla="*/ 33 h 99"/>
                <a:gd name="T6" fmla="*/ 9 w 144"/>
                <a:gd name="T7" fmla="*/ 22 h 99"/>
                <a:gd name="T8" fmla="*/ 43 w 144"/>
                <a:gd name="T9" fmla="*/ 5 h 99"/>
                <a:gd name="T10" fmla="*/ 123 w 144"/>
                <a:gd name="T11" fmla="*/ 32 h 99"/>
                <a:gd name="T12" fmla="*/ 140 w 144"/>
                <a:gd name="T13" fmla="*/ 66 h 99"/>
                <a:gd name="T14" fmla="*/ 136 w 144"/>
                <a:gd name="T15" fmla="*/ 77 h 99"/>
                <a:gd name="T16" fmla="*/ 101 w 144"/>
                <a:gd name="T17" fmla="*/ 9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99">
                  <a:moveTo>
                    <a:pt x="101" y="94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8" y="62"/>
                    <a:pt x="0" y="47"/>
                    <a:pt x="5" y="3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8"/>
                    <a:pt x="29" y="0"/>
                    <a:pt x="43" y="5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37" y="37"/>
                    <a:pt x="144" y="52"/>
                    <a:pt x="140" y="66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1" y="91"/>
                    <a:pt x="116" y="99"/>
                    <a:pt x="101" y="94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BBA38755-8CEA-43C7-B633-3D681AF36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830" y="-7912605"/>
              <a:ext cx="487757" cy="499585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47877C4-9565-4EE9-B0AE-027F669B8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994" y="-7527789"/>
              <a:ext cx="427622" cy="293675"/>
            </a:xfrm>
            <a:custGeom>
              <a:avLst/>
              <a:gdLst>
                <a:gd name="T0" fmla="*/ 101 w 144"/>
                <a:gd name="T1" fmla="*/ 94 h 98"/>
                <a:gd name="T2" fmla="*/ 22 w 144"/>
                <a:gd name="T3" fmla="*/ 67 h 98"/>
                <a:gd name="T4" fmla="*/ 5 w 144"/>
                <a:gd name="T5" fmla="*/ 32 h 98"/>
                <a:gd name="T6" fmla="*/ 9 w 144"/>
                <a:gd name="T7" fmla="*/ 21 h 98"/>
                <a:gd name="T8" fmla="*/ 43 w 144"/>
                <a:gd name="T9" fmla="*/ 4 h 98"/>
                <a:gd name="T10" fmla="*/ 123 w 144"/>
                <a:gd name="T11" fmla="*/ 31 h 98"/>
                <a:gd name="T12" fmla="*/ 139 w 144"/>
                <a:gd name="T13" fmla="*/ 66 h 98"/>
                <a:gd name="T14" fmla="*/ 136 w 144"/>
                <a:gd name="T15" fmla="*/ 77 h 98"/>
                <a:gd name="T16" fmla="*/ 101 w 144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98">
                  <a:moveTo>
                    <a:pt x="101" y="94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8" y="62"/>
                    <a:pt x="0" y="47"/>
                    <a:pt x="5" y="3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4" y="7"/>
                    <a:pt x="29" y="0"/>
                    <a:pt x="43" y="4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37" y="36"/>
                    <a:pt x="144" y="52"/>
                    <a:pt x="139" y="66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1" y="91"/>
                    <a:pt x="116" y="98"/>
                    <a:pt x="101" y="94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2A14BBD-B9A7-413F-BC8C-5A939862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930" y="-7537916"/>
              <a:ext cx="714931" cy="570473"/>
            </a:xfrm>
            <a:custGeom>
              <a:avLst/>
              <a:gdLst>
                <a:gd name="T0" fmla="*/ 175 w 241"/>
                <a:gd name="T1" fmla="*/ 188 h 192"/>
                <a:gd name="T2" fmla="*/ 21 w 241"/>
                <a:gd name="T3" fmla="*/ 136 h 192"/>
                <a:gd name="T4" fmla="*/ 4 w 241"/>
                <a:gd name="T5" fmla="*/ 101 h 192"/>
                <a:gd name="T6" fmla="*/ 31 w 241"/>
                <a:gd name="T7" fmla="*/ 22 h 192"/>
                <a:gd name="T8" fmla="*/ 66 w 241"/>
                <a:gd name="T9" fmla="*/ 5 h 192"/>
                <a:gd name="T10" fmla="*/ 219 w 241"/>
                <a:gd name="T11" fmla="*/ 57 h 192"/>
                <a:gd name="T12" fmla="*/ 236 w 241"/>
                <a:gd name="T13" fmla="*/ 91 h 192"/>
                <a:gd name="T14" fmla="*/ 209 w 241"/>
                <a:gd name="T15" fmla="*/ 171 h 192"/>
                <a:gd name="T16" fmla="*/ 175 w 241"/>
                <a:gd name="T17" fmla="*/ 18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192">
                  <a:moveTo>
                    <a:pt x="175" y="188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33" y="62"/>
                    <a:pt x="241" y="77"/>
                    <a:pt x="236" y="91"/>
                  </a:cubicBezTo>
                  <a:cubicBezTo>
                    <a:pt x="209" y="171"/>
                    <a:pt x="209" y="171"/>
                    <a:pt x="209" y="171"/>
                  </a:cubicBezTo>
                  <a:cubicBezTo>
                    <a:pt x="204" y="185"/>
                    <a:pt x="189" y="192"/>
                    <a:pt x="175" y="188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292766D-7DBF-44F4-A431-2E97DC94C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747" y="-9978458"/>
              <a:ext cx="487757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1 h 167"/>
                <a:gd name="T8" fmla="*/ 66 w 167"/>
                <a:gd name="T9" fmla="*/ 4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7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6" y="7"/>
                    <a:pt x="52" y="0"/>
                    <a:pt x="66" y="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1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EFD2FC53-8442-4EF4-B8F1-8F36ECF2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523" y="-10589438"/>
              <a:ext cx="494438" cy="499585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31AB079A-02F7-480E-88D4-8CDF853A0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872" y="-11024887"/>
              <a:ext cx="494438" cy="499585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60" y="37"/>
                    <a:pt x="167" y="52"/>
                    <a:pt x="162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5345F165-C979-46A9-A1A3-10E1291D7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648" y="-11639242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1 h 167"/>
                <a:gd name="T8" fmla="*/ 66 w 167"/>
                <a:gd name="T9" fmla="*/ 4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4" y="10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6" y="7"/>
                    <a:pt x="51" y="0"/>
                    <a:pt x="66" y="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780E9254-6178-4B5C-9205-255F518C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717" y="-9559887"/>
              <a:ext cx="608025" cy="533341"/>
            </a:xfrm>
            <a:custGeom>
              <a:avLst/>
              <a:gdLst>
                <a:gd name="T0" fmla="*/ 140 w 206"/>
                <a:gd name="T1" fmla="*/ 176 h 180"/>
                <a:gd name="T2" fmla="*/ 22 w 206"/>
                <a:gd name="T3" fmla="*/ 136 h 180"/>
                <a:gd name="T4" fmla="*/ 5 w 206"/>
                <a:gd name="T5" fmla="*/ 102 h 180"/>
                <a:gd name="T6" fmla="*/ 32 w 206"/>
                <a:gd name="T7" fmla="*/ 22 h 180"/>
                <a:gd name="T8" fmla="*/ 66 w 206"/>
                <a:gd name="T9" fmla="*/ 5 h 180"/>
                <a:gd name="T10" fmla="*/ 184 w 206"/>
                <a:gd name="T11" fmla="*/ 45 h 180"/>
                <a:gd name="T12" fmla="*/ 201 w 206"/>
                <a:gd name="T13" fmla="*/ 79 h 180"/>
                <a:gd name="T14" fmla="*/ 174 w 206"/>
                <a:gd name="T15" fmla="*/ 159 h 180"/>
                <a:gd name="T16" fmla="*/ 140 w 206"/>
                <a:gd name="T17" fmla="*/ 17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180">
                  <a:moveTo>
                    <a:pt x="140" y="176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98" y="50"/>
                    <a:pt x="206" y="65"/>
                    <a:pt x="201" y="79"/>
                  </a:cubicBezTo>
                  <a:cubicBezTo>
                    <a:pt x="174" y="159"/>
                    <a:pt x="174" y="159"/>
                    <a:pt x="174" y="159"/>
                  </a:cubicBezTo>
                  <a:cubicBezTo>
                    <a:pt x="169" y="173"/>
                    <a:pt x="154" y="180"/>
                    <a:pt x="140" y="176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97F273F-821A-4C42-BA8D-2EF2A3446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869" y="-8314299"/>
              <a:ext cx="601344" cy="536717"/>
            </a:xfrm>
            <a:custGeom>
              <a:avLst/>
              <a:gdLst>
                <a:gd name="T0" fmla="*/ 139 w 205"/>
                <a:gd name="T1" fmla="*/ 175 h 180"/>
                <a:gd name="T2" fmla="*/ 21 w 205"/>
                <a:gd name="T3" fmla="*/ 135 h 180"/>
                <a:gd name="T4" fmla="*/ 4 w 205"/>
                <a:gd name="T5" fmla="*/ 101 h 180"/>
                <a:gd name="T6" fmla="*/ 31 w 205"/>
                <a:gd name="T7" fmla="*/ 21 h 180"/>
                <a:gd name="T8" fmla="*/ 66 w 205"/>
                <a:gd name="T9" fmla="*/ 4 h 180"/>
                <a:gd name="T10" fmla="*/ 183 w 205"/>
                <a:gd name="T11" fmla="*/ 44 h 180"/>
                <a:gd name="T12" fmla="*/ 200 w 205"/>
                <a:gd name="T13" fmla="*/ 79 h 180"/>
                <a:gd name="T14" fmla="*/ 173 w 205"/>
                <a:gd name="T15" fmla="*/ 158 h 180"/>
                <a:gd name="T16" fmla="*/ 139 w 205"/>
                <a:gd name="T17" fmla="*/ 1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180">
                  <a:moveTo>
                    <a:pt x="139" y="175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4" y="10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6" y="7"/>
                    <a:pt x="51" y="0"/>
                    <a:pt x="66" y="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97" y="49"/>
                    <a:pt x="205" y="64"/>
                    <a:pt x="200" y="79"/>
                  </a:cubicBezTo>
                  <a:cubicBezTo>
                    <a:pt x="173" y="158"/>
                    <a:pt x="173" y="158"/>
                    <a:pt x="173" y="158"/>
                  </a:cubicBezTo>
                  <a:cubicBezTo>
                    <a:pt x="168" y="172"/>
                    <a:pt x="153" y="180"/>
                    <a:pt x="139" y="175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F39840C-D05F-408E-A78B-6AF8DB1ED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469" y="-9343850"/>
              <a:ext cx="2973310" cy="1350231"/>
            </a:xfrm>
            <a:custGeom>
              <a:avLst/>
              <a:gdLst>
                <a:gd name="T0" fmla="*/ 942 w 1008"/>
                <a:gd name="T1" fmla="*/ 448 h 453"/>
                <a:gd name="T2" fmla="*/ 21 w 1008"/>
                <a:gd name="T3" fmla="*/ 136 h 453"/>
                <a:gd name="T4" fmla="*/ 5 w 1008"/>
                <a:gd name="T5" fmla="*/ 101 h 453"/>
                <a:gd name="T6" fmla="*/ 31 w 1008"/>
                <a:gd name="T7" fmla="*/ 22 h 453"/>
                <a:gd name="T8" fmla="*/ 66 w 1008"/>
                <a:gd name="T9" fmla="*/ 5 h 453"/>
                <a:gd name="T10" fmla="*/ 987 w 1008"/>
                <a:gd name="T11" fmla="*/ 317 h 453"/>
                <a:gd name="T12" fmla="*/ 1004 w 1008"/>
                <a:gd name="T13" fmla="*/ 351 h 453"/>
                <a:gd name="T14" fmla="*/ 977 w 1008"/>
                <a:gd name="T15" fmla="*/ 431 h 453"/>
                <a:gd name="T16" fmla="*/ 942 w 1008"/>
                <a:gd name="T17" fmla="*/ 44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8" h="453">
                  <a:moveTo>
                    <a:pt x="942" y="448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987" y="317"/>
                    <a:pt x="987" y="317"/>
                    <a:pt x="987" y="317"/>
                  </a:cubicBezTo>
                  <a:cubicBezTo>
                    <a:pt x="1001" y="322"/>
                    <a:pt x="1008" y="337"/>
                    <a:pt x="1004" y="351"/>
                  </a:cubicBezTo>
                  <a:cubicBezTo>
                    <a:pt x="977" y="431"/>
                    <a:pt x="977" y="431"/>
                    <a:pt x="977" y="431"/>
                  </a:cubicBezTo>
                  <a:cubicBezTo>
                    <a:pt x="972" y="445"/>
                    <a:pt x="957" y="453"/>
                    <a:pt x="942" y="448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220EF22-F360-45CA-BF68-F288495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374" y="-8351430"/>
              <a:ext cx="3280664" cy="2481049"/>
            </a:xfrm>
            <a:custGeom>
              <a:avLst/>
              <a:gdLst>
                <a:gd name="T0" fmla="*/ 911 w 1110"/>
                <a:gd name="T1" fmla="*/ 828 h 833"/>
                <a:gd name="T2" fmla="*/ 22 w 1110"/>
                <a:gd name="T3" fmla="*/ 527 h 833"/>
                <a:gd name="T4" fmla="*/ 5 w 1110"/>
                <a:gd name="T5" fmla="*/ 493 h 833"/>
                <a:gd name="T6" fmla="*/ 164 w 1110"/>
                <a:gd name="T7" fmla="*/ 21 h 833"/>
                <a:gd name="T8" fmla="*/ 199 w 1110"/>
                <a:gd name="T9" fmla="*/ 5 h 833"/>
                <a:gd name="T10" fmla="*/ 1088 w 1110"/>
                <a:gd name="T11" fmla="*/ 306 h 833"/>
                <a:gd name="T12" fmla="*/ 1105 w 1110"/>
                <a:gd name="T13" fmla="*/ 340 h 833"/>
                <a:gd name="T14" fmla="*/ 945 w 1110"/>
                <a:gd name="T15" fmla="*/ 811 h 833"/>
                <a:gd name="T16" fmla="*/ 911 w 1110"/>
                <a:gd name="T17" fmla="*/ 828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0" h="833">
                  <a:moveTo>
                    <a:pt x="911" y="828"/>
                  </a:moveTo>
                  <a:cubicBezTo>
                    <a:pt x="22" y="527"/>
                    <a:pt x="22" y="527"/>
                    <a:pt x="22" y="527"/>
                  </a:cubicBezTo>
                  <a:cubicBezTo>
                    <a:pt x="8" y="522"/>
                    <a:pt x="0" y="507"/>
                    <a:pt x="5" y="49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9" y="7"/>
                    <a:pt x="185" y="0"/>
                    <a:pt x="199" y="5"/>
                  </a:cubicBezTo>
                  <a:cubicBezTo>
                    <a:pt x="1088" y="306"/>
                    <a:pt x="1088" y="306"/>
                    <a:pt x="1088" y="306"/>
                  </a:cubicBezTo>
                  <a:cubicBezTo>
                    <a:pt x="1102" y="310"/>
                    <a:pt x="1110" y="326"/>
                    <a:pt x="1105" y="340"/>
                  </a:cubicBezTo>
                  <a:cubicBezTo>
                    <a:pt x="945" y="811"/>
                    <a:pt x="945" y="811"/>
                    <a:pt x="945" y="811"/>
                  </a:cubicBezTo>
                  <a:cubicBezTo>
                    <a:pt x="941" y="825"/>
                    <a:pt x="925" y="833"/>
                    <a:pt x="911" y="82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A0E9232E-9B1B-4CE4-848E-30F9BE0A8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275" y="-9796177"/>
              <a:ext cx="494438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6 h 167"/>
                <a:gd name="T4" fmla="*/ 5 w 168"/>
                <a:gd name="T5" fmla="*/ 101 h 167"/>
                <a:gd name="T6" fmla="*/ 32 w 168"/>
                <a:gd name="T7" fmla="*/ 22 h 167"/>
                <a:gd name="T8" fmla="*/ 66 w 168"/>
                <a:gd name="T9" fmla="*/ 5 h 167"/>
                <a:gd name="T10" fmla="*/ 146 w 168"/>
                <a:gd name="T11" fmla="*/ 32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60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88BF4FD-27C0-4DD8-9CA7-398A05E47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051" y="-10403781"/>
              <a:ext cx="501120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1 h 167"/>
                <a:gd name="T8" fmla="*/ 66 w 168"/>
                <a:gd name="T9" fmla="*/ 4 h 167"/>
                <a:gd name="T10" fmla="*/ 146 w 168"/>
                <a:gd name="T11" fmla="*/ 31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DF4A884-4665-4A1D-A0A9-8C23F8E1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8534" y="-10231627"/>
              <a:ext cx="494438" cy="499585"/>
            </a:xfrm>
            <a:custGeom>
              <a:avLst/>
              <a:gdLst>
                <a:gd name="T0" fmla="*/ 101 w 167"/>
                <a:gd name="T1" fmla="*/ 163 h 168"/>
                <a:gd name="T2" fmla="*/ 21 w 167"/>
                <a:gd name="T3" fmla="*/ 136 h 168"/>
                <a:gd name="T4" fmla="*/ 5 w 167"/>
                <a:gd name="T5" fmla="*/ 102 h 168"/>
                <a:gd name="T6" fmla="*/ 31 w 167"/>
                <a:gd name="T7" fmla="*/ 22 h 168"/>
                <a:gd name="T8" fmla="*/ 66 w 167"/>
                <a:gd name="T9" fmla="*/ 5 h 168"/>
                <a:gd name="T10" fmla="*/ 145 w 167"/>
                <a:gd name="T11" fmla="*/ 32 h 168"/>
                <a:gd name="T12" fmla="*/ 162 w 167"/>
                <a:gd name="T13" fmla="*/ 66 h 168"/>
                <a:gd name="T14" fmla="*/ 135 w 167"/>
                <a:gd name="T15" fmla="*/ 146 h 168"/>
                <a:gd name="T16" fmla="*/ 101 w 167"/>
                <a:gd name="T17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8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5" y="10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8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F212CD27-9163-499F-A6FF-A9A3BE66C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062" y="-10045970"/>
              <a:ext cx="494438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2 h 167"/>
                <a:gd name="T8" fmla="*/ 66 w 168"/>
                <a:gd name="T9" fmla="*/ 5 h 167"/>
                <a:gd name="T10" fmla="*/ 146 w 168"/>
                <a:gd name="T11" fmla="*/ 32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7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241B372-7A5A-49D5-B745-EB0EACFB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997" y="-9853562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60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95DF8F6E-D55A-4F25-AFEB-730044CFE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525" y="-9667905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1 h 167"/>
                <a:gd name="T8" fmla="*/ 66 w 167"/>
                <a:gd name="T9" fmla="*/ 4 h 167"/>
                <a:gd name="T10" fmla="*/ 146 w 167"/>
                <a:gd name="T11" fmla="*/ 31 h 167"/>
                <a:gd name="T12" fmla="*/ 163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7" y="51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76591FF4-9791-4363-BE6E-259CEDA9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008" y="-9495751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1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D55DD02-D27D-4240-8FF3-6990AB0B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536" y="-9310094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1 h 167"/>
                <a:gd name="T8" fmla="*/ 66 w 167"/>
                <a:gd name="T9" fmla="*/ 4 h 167"/>
                <a:gd name="T10" fmla="*/ 146 w 167"/>
                <a:gd name="T11" fmla="*/ 31 h 167"/>
                <a:gd name="T12" fmla="*/ 163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7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F95C4F1-AA6E-4A76-9A89-5F98F8342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2382" y="-9131189"/>
              <a:ext cx="487757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685E655F-0556-4281-AF3F-427EB6FE2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183" y="-8955659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1 h 167"/>
                <a:gd name="T8" fmla="*/ 66 w 167"/>
                <a:gd name="T9" fmla="*/ 4 h 167"/>
                <a:gd name="T10" fmla="*/ 146 w 167"/>
                <a:gd name="T11" fmla="*/ 31 h 167"/>
                <a:gd name="T12" fmla="*/ 163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7" y="51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CEBCCF8-379E-443E-A196-C4F247B89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1348" y="-8780129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1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68CDE68E-8BFF-4758-8C54-781BC9B47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081" y="-10839231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1 h 167"/>
                <a:gd name="T8" fmla="*/ 66 w 167"/>
                <a:gd name="T9" fmla="*/ 5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4" y="10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6" y="7"/>
                    <a:pt x="52" y="0"/>
                    <a:pt x="66" y="5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92E9B20-66A4-40D0-A14E-039B0A42E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46" y="-10660325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3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A67400F8-2935-42B3-AB6B-9950E5D31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0774" y="-10478044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71A141F-4E92-413A-B50F-8E15F3FE8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301" y="-10295763"/>
              <a:ext cx="494438" cy="499585"/>
            </a:xfrm>
            <a:custGeom>
              <a:avLst/>
              <a:gdLst>
                <a:gd name="T0" fmla="*/ 101 w 167"/>
                <a:gd name="T1" fmla="*/ 163 h 168"/>
                <a:gd name="T2" fmla="*/ 22 w 167"/>
                <a:gd name="T3" fmla="*/ 136 h 168"/>
                <a:gd name="T4" fmla="*/ 5 w 167"/>
                <a:gd name="T5" fmla="*/ 102 h 168"/>
                <a:gd name="T6" fmla="*/ 32 w 167"/>
                <a:gd name="T7" fmla="*/ 22 h 168"/>
                <a:gd name="T8" fmla="*/ 66 w 167"/>
                <a:gd name="T9" fmla="*/ 5 h 168"/>
                <a:gd name="T10" fmla="*/ 146 w 167"/>
                <a:gd name="T11" fmla="*/ 32 h 168"/>
                <a:gd name="T12" fmla="*/ 163 w 167"/>
                <a:gd name="T13" fmla="*/ 66 h 168"/>
                <a:gd name="T14" fmla="*/ 136 w 167"/>
                <a:gd name="T15" fmla="*/ 146 h 168"/>
                <a:gd name="T16" fmla="*/ 101 w 167"/>
                <a:gd name="T17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8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6" y="168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D28301A6-C13F-4342-9545-EF81B0463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176" y="-11460337"/>
              <a:ext cx="494438" cy="499585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3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9B98A542-A52A-4857-B0FB-7C2CF26F4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022" y="-11281431"/>
              <a:ext cx="494438" cy="499585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1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A850EFE-5805-4675-A7BB-6633126E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868" y="-11099150"/>
              <a:ext cx="494438" cy="499585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60" y="36"/>
                    <a:pt x="167" y="52"/>
                    <a:pt x="162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60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41B9C511-0EF4-4B36-99B6-7E46FDC71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396" y="-10913493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1 h 167"/>
                <a:gd name="T8" fmla="*/ 66 w 167"/>
                <a:gd name="T9" fmla="*/ 4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4" y="10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6" y="7"/>
                    <a:pt x="52" y="0"/>
                    <a:pt x="66" y="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1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AEB03BE-5F39-4E3A-AE92-72CD00F62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192" y="-10110106"/>
              <a:ext cx="494438" cy="499585"/>
            </a:xfrm>
            <a:custGeom>
              <a:avLst/>
              <a:gdLst>
                <a:gd name="T0" fmla="*/ 101 w 167"/>
                <a:gd name="T1" fmla="*/ 163 h 168"/>
                <a:gd name="T2" fmla="*/ 22 w 167"/>
                <a:gd name="T3" fmla="*/ 136 h 168"/>
                <a:gd name="T4" fmla="*/ 5 w 167"/>
                <a:gd name="T5" fmla="*/ 102 h 168"/>
                <a:gd name="T6" fmla="*/ 32 w 167"/>
                <a:gd name="T7" fmla="*/ 22 h 168"/>
                <a:gd name="T8" fmla="*/ 66 w 167"/>
                <a:gd name="T9" fmla="*/ 5 h 168"/>
                <a:gd name="T10" fmla="*/ 146 w 167"/>
                <a:gd name="T11" fmla="*/ 32 h 168"/>
                <a:gd name="T12" fmla="*/ 163 w 167"/>
                <a:gd name="T13" fmla="*/ 66 h 168"/>
                <a:gd name="T14" fmla="*/ 136 w 167"/>
                <a:gd name="T15" fmla="*/ 146 h 168"/>
                <a:gd name="T16" fmla="*/ 101 w 167"/>
                <a:gd name="T17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8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8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D6B94B5F-DE4C-4DA3-8314-53957BE5C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1038" y="-9927825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FAC7DF3-5EFB-4F6A-A803-510003594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566" y="-9742168"/>
              <a:ext cx="501120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1 h 167"/>
                <a:gd name="T8" fmla="*/ 66 w 168"/>
                <a:gd name="T9" fmla="*/ 4 h 167"/>
                <a:gd name="T10" fmla="*/ 146 w 168"/>
                <a:gd name="T11" fmla="*/ 31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045718D-08EB-41AF-BEBF-C03467087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686" y="-9573389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3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CCAF0F9B-16DD-4643-9477-A1DE208CD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213" y="-9391108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60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4071DEB9-307B-405F-8272-CA1FB8B8E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5741" y="-9205451"/>
              <a:ext cx="494438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1 h 167"/>
                <a:gd name="T8" fmla="*/ 66 w 168"/>
                <a:gd name="T9" fmla="*/ 4 h 167"/>
                <a:gd name="T10" fmla="*/ 146 w 168"/>
                <a:gd name="T11" fmla="*/ 31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8" y="51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4B5EBC9-86A9-4C67-946C-F1C6047A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3587" y="-9026546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6E54459A-EB56-44A3-9E16-E3E7341E1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803" y="-9613896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3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3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899F5521-69A2-48A6-8E7E-674209AB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49" y="-9431615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6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5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3ED3C847-607B-47B1-AFB9-F0861B24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177" y="-9249334"/>
              <a:ext cx="494438" cy="499585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1 h 167"/>
                <a:gd name="T8" fmla="*/ 66 w 168"/>
                <a:gd name="T9" fmla="*/ 4 h 167"/>
                <a:gd name="T10" fmla="*/ 146 w 168"/>
                <a:gd name="T11" fmla="*/ 31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5EFE3FA7-9214-47A5-8153-7136E57E9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068" y="-9060302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1 h 167"/>
                <a:gd name="T8" fmla="*/ 66 w 167"/>
                <a:gd name="T9" fmla="*/ 4 h 167"/>
                <a:gd name="T10" fmla="*/ 146 w 167"/>
                <a:gd name="T11" fmla="*/ 31 h 167"/>
                <a:gd name="T12" fmla="*/ 163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0"/>
                    <a:pt x="0" y="115"/>
                    <a:pt x="5" y="10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7" y="7"/>
                    <a:pt x="52" y="0"/>
                    <a:pt x="66" y="4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60" y="36"/>
                    <a:pt x="167" y="51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17AAC043-B930-49E8-8369-477B98866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595" y="-8881396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7" y="131"/>
                    <a:pt x="0" y="116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B60596BA-A1AF-4067-AC07-52B8CEEC5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123" y="-8695739"/>
              <a:ext cx="494438" cy="496210"/>
            </a:xfrm>
            <a:custGeom>
              <a:avLst/>
              <a:gdLst>
                <a:gd name="T0" fmla="*/ 102 w 168"/>
                <a:gd name="T1" fmla="*/ 162 h 167"/>
                <a:gd name="T2" fmla="*/ 22 w 168"/>
                <a:gd name="T3" fmla="*/ 135 h 167"/>
                <a:gd name="T4" fmla="*/ 5 w 168"/>
                <a:gd name="T5" fmla="*/ 101 h 167"/>
                <a:gd name="T6" fmla="*/ 32 w 168"/>
                <a:gd name="T7" fmla="*/ 22 h 167"/>
                <a:gd name="T8" fmla="*/ 66 w 168"/>
                <a:gd name="T9" fmla="*/ 5 h 167"/>
                <a:gd name="T10" fmla="*/ 146 w 168"/>
                <a:gd name="T11" fmla="*/ 32 h 167"/>
                <a:gd name="T12" fmla="*/ 163 w 168"/>
                <a:gd name="T13" fmla="*/ 66 h 167"/>
                <a:gd name="T14" fmla="*/ 136 w 168"/>
                <a:gd name="T15" fmla="*/ 145 h 167"/>
                <a:gd name="T16" fmla="*/ 102 w 168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167">
                  <a:moveTo>
                    <a:pt x="102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7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6"/>
                    <a:pt x="168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6" y="167"/>
                    <a:pt x="102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26A6C95B-1F0C-4BD1-8863-1A83F3EF8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06" y="-8520209"/>
              <a:ext cx="494438" cy="496210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3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6"/>
                    <a:pt x="167" y="52"/>
                    <a:pt x="163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60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CB39E49-9D5F-4DB9-8EB6-7B9482E58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134" y="-8341304"/>
              <a:ext cx="487757" cy="499585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7"/>
                    <a:pt x="52" y="0"/>
                    <a:pt x="66" y="5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BAC7F3A4-D7A7-4DD8-9842-8B5B69E47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968" y="-10727837"/>
              <a:ext cx="487757" cy="499585"/>
            </a:xfrm>
            <a:custGeom>
              <a:avLst/>
              <a:gdLst>
                <a:gd name="T0" fmla="*/ 101 w 167"/>
                <a:gd name="T1" fmla="*/ 163 h 168"/>
                <a:gd name="T2" fmla="*/ 21 w 167"/>
                <a:gd name="T3" fmla="*/ 136 h 168"/>
                <a:gd name="T4" fmla="*/ 4 w 167"/>
                <a:gd name="T5" fmla="*/ 102 h 168"/>
                <a:gd name="T6" fmla="*/ 31 w 167"/>
                <a:gd name="T7" fmla="*/ 22 h 168"/>
                <a:gd name="T8" fmla="*/ 66 w 167"/>
                <a:gd name="T9" fmla="*/ 5 h 168"/>
                <a:gd name="T10" fmla="*/ 145 w 167"/>
                <a:gd name="T11" fmla="*/ 32 h 168"/>
                <a:gd name="T12" fmla="*/ 162 w 167"/>
                <a:gd name="T13" fmla="*/ 66 h 168"/>
                <a:gd name="T14" fmla="*/ 135 w 167"/>
                <a:gd name="T15" fmla="*/ 146 h 168"/>
                <a:gd name="T16" fmla="*/ 101 w 167"/>
                <a:gd name="T17" fmla="*/ 16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8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4" y="10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8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20F7CCC4-99B5-41AC-ACB9-AF1EA21A8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814" y="-10545555"/>
              <a:ext cx="487757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2 w 167"/>
                <a:gd name="T13" fmla="*/ 66 h 167"/>
                <a:gd name="T14" fmla="*/ 136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6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7"/>
                    <a:pt x="167" y="52"/>
                    <a:pt x="162" y="66"/>
                  </a:cubicBezTo>
                  <a:cubicBezTo>
                    <a:pt x="136" y="146"/>
                    <a:pt x="136" y="146"/>
                    <a:pt x="136" y="146"/>
                  </a:cubicBezTo>
                  <a:cubicBezTo>
                    <a:pt x="131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7D927200-02E6-4434-8606-0A7D3C4EA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342" y="-10363274"/>
              <a:ext cx="494438" cy="499585"/>
            </a:xfrm>
            <a:custGeom>
              <a:avLst/>
              <a:gdLst>
                <a:gd name="T0" fmla="*/ 101 w 167"/>
                <a:gd name="T1" fmla="*/ 162 h 167"/>
                <a:gd name="T2" fmla="*/ 21 w 167"/>
                <a:gd name="T3" fmla="*/ 135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1 h 167"/>
                <a:gd name="T12" fmla="*/ 162 w 167"/>
                <a:gd name="T13" fmla="*/ 66 h 167"/>
                <a:gd name="T14" fmla="*/ 135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1" y="135"/>
                    <a:pt x="21" y="135"/>
                    <a:pt x="21" y="135"/>
                  </a:cubicBezTo>
                  <a:cubicBezTo>
                    <a:pt x="7" y="130"/>
                    <a:pt x="0" y="115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7"/>
                    <a:pt x="52" y="0"/>
                    <a:pt x="66" y="5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9" y="36"/>
                    <a:pt x="167" y="52"/>
                    <a:pt x="162" y="66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0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8465C244-E7A1-4BED-8CC3-5C67086D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507" y="-10184369"/>
              <a:ext cx="494438" cy="499585"/>
            </a:xfrm>
            <a:custGeom>
              <a:avLst/>
              <a:gdLst>
                <a:gd name="T0" fmla="*/ 101 w 167"/>
                <a:gd name="T1" fmla="*/ 162 h 167"/>
                <a:gd name="T2" fmla="*/ 22 w 167"/>
                <a:gd name="T3" fmla="*/ 135 h 167"/>
                <a:gd name="T4" fmla="*/ 5 w 167"/>
                <a:gd name="T5" fmla="*/ 101 h 167"/>
                <a:gd name="T6" fmla="*/ 32 w 167"/>
                <a:gd name="T7" fmla="*/ 22 h 167"/>
                <a:gd name="T8" fmla="*/ 66 w 167"/>
                <a:gd name="T9" fmla="*/ 5 h 167"/>
                <a:gd name="T10" fmla="*/ 146 w 167"/>
                <a:gd name="T11" fmla="*/ 32 h 167"/>
                <a:gd name="T12" fmla="*/ 162 w 167"/>
                <a:gd name="T13" fmla="*/ 66 h 167"/>
                <a:gd name="T14" fmla="*/ 136 w 167"/>
                <a:gd name="T15" fmla="*/ 145 h 167"/>
                <a:gd name="T16" fmla="*/ 101 w 167"/>
                <a:gd name="T1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2"/>
                  </a:moveTo>
                  <a:cubicBezTo>
                    <a:pt x="22" y="135"/>
                    <a:pt x="22" y="135"/>
                    <a:pt x="22" y="135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7"/>
                    <a:pt x="52" y="0"/>
                    <a:pt x="66" y="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60" y="36"/>
                    <a:pt x="167" y="52"/>
                    <a:pt x="162" y="66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1" y="159"/>
                    <a:pt x="115" y="167"/>
                    <a:pt x="101" y="162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98E4CDBB-1C85-45B3-B0C9-FFF654584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034" y="-10002088"/>
              <a:ext cx="494438" cy="496210"/>
            </a:xfrm>
            <a:custGeom>
              <a:avLst/>
              <a:gdLst>
                <a:gd name="T0" fmla="*/ 101 w 167"/>
                <a:gd name="T1" fmla="*/ 163 h 167"/>
                <a:gd name="T2" fmla="*/ 22 w 167"/>
                <a:gd name="T3" fmla="*/ 136 h 167"/>
                <a:gd name="T4" fmla="*/ 5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7" y="131"/>
                    <a:pt x="0" y="116"/>
                    <a:pt x="5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5CABD21F-ED39-4948-A449-FE2D856F2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5607" y="-9813055"/>
              <a:ext cx="487757" cy="496210"/>
            </a:xfrm>
            <a:custGeom>
              <a:avLst/>
              <a:gdLst>
                <a:gd name="T0" fmla="*/ 101 w 167"/>
                <a:gd name="T1" fmla="*/ 163 h 167"/>
                <a:gd name="T2" fmla="*/ 21 w 167"/>
                <a:gd name="T3" fmla="*/ 136 h 167"/>
                <a:gd name="T4" fmla="*/ 4 w 167"/>
                <a:gd name="T5" fmla="*/ 101 h 167"/>
                <a:gd name="T6" fmla="*/ 31 w 167"/>
                <a:gd name="T7" fmla="*/ 22 h 167"/>
                <a:gd name="T8" fmla="*/ 66 w 167"/>
                <a:gd name="T9" fmla="*/ 5 h 167"/>
                <a:gd name="T10" fmla="*/ 145 w 167"/>
                <a:gd name="T11" fmla="*/ 32 h 167"/>
                <a:gd name="T12" fmla="*/ 162 w 167"/>
                <a:gd name="T13" fmla="*/ 66 h 167"/>
                <a:gd name="T14" fmla="*/ 135 w 167"/>
                <a:gd name="T15" fmla="*/ 146 h 167"/>
                <a:gd name="T16" fmla="*/ 101 w 167"/>
                <a:gd name="T1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67">
                  <a:moveTo>
                    <a:pt x="101" y="163"/>
                  </a:moveTo>
                  <a:cubicBezTo>
                    <a:pt x="21" y="136"/>
                    <a:pt x="21" y="136"/>
                    <a:pt x="21" y="136"/>
                  </a:cubicBezTo>
                  <a:cubicBezTo>
                    <a:pt x="7" y="131"/>
                    <a:pt x="0" y="116"/>
                    <a:pt x="4" y="10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6" y="8"/>
                    <a:pt x="52" y="0"/>
                    <a:pt x="66" y="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9" y="37"/>
                    <a:pt x="167" y="52"/>
                    <a:pt x="162" y="6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60"/>
                    <a:pt x="115" y="167"/>
                    <a:pt x="101" y="163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F2DAFB9E-37FC-44DC-87BC-90A610279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3453" y="-9634150"/>
              <a:ext cx="728294" cy="580599"/>
            </a:xfrm>
            <a:custGeom>
              <a:avLst/>
              <a:gdLst>
                <a:gd name="T0" fmla="*/ 182 w 248"/>
                <a:gd name="T1" fmla="*/ 190 h 195"/>
                <a:gd name="T2" fmla="*/ 22 w 248"/>
                <a:gd name="T3" fmla="*/ 136 h 195"/>
                <a:gd name="T4" fmla="*/ 5 w 248"/>
                <a:gd name="T5" fmla="*/ 101 h 195"/>
                <a:gd name="T6" fmla="*/ 32 w 248"/>
                <a:gd name="T7" fmla="*/ 22 h 195"/>
                <a:gd name="T8" fmla="*/ 66 w 248"/>
                <a:gd name="T9" fmla="*/ 5 h 195"/>
                <a:gd name="T10" fmla="*/ 226 w 248"/>
                <a:gd name="T11" fmla="*/ 59 h 195"/>
                <a:gd name="T12" fmla="*/ 243 w 248"/>
                <a:gd name="T13" fmla="*/ 93 h 195"/>
                <a:gd name="T14" fmla="*/ 217 w 248"/>
                <a:gd name="T15" fmla="*/ 173 h 195"/>
                <a:gd name="T16" fmla="*/ 182 w 248"/>
                <a:gd name="T17" fmla="*/ 19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195">
                  <a:moveTo>
                    <a:pt x="182" y="190"/>
                  </a:moveTo>
                  <a:cubicBezTo>
                    <a:pt x="22" y="136"/>
                    <a:pt x="22" y="136"/>
                    <a:pt x="22" y="136"/>
                  </a:cubicBezTo>
                  <a:cubicBezTo>
                    <a:pt x="8" y="131"/>
                    <a:pt x="0" y="115"/>
                    <a:pt x="5" y="10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7" y="8"/>
                    <a:pt x="52" y="0"/>
                    <a:pt x="66" y="5"/>
                  </a:cubicBezTo>
                  <a:cubicBezTo>
                    <a:pt x="226" y="59"/>
                    <a:pt x="226" y="59"/>
                    <a:pt x="226" y="59"/>
                  </a:cubicBezTo>
                  <a:cubicBezTo>
                    <a:pt x="241" y="64"/>
                    <a:pt x="248" y="79"/>
                    <a:pt x="243" y="93"/>
                  </a:cubicBezTo>
                  <a:cubicBezTo>
                    <a:pt x="217" y="173"/>
                    <a:pt x="217" y="173"/>
                    <a:pt x="217" y="173"/>
                  </a:cubicBezTo>
                  <a:cubicBezTo>
                    <a:pt x="212" y="187"/>
                    <a:pt x="196" y="195"/>
                    <a:pt x="182" y="19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84573F77-42BC-40C3-B969-9F1445186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8359" y="-12371743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1 h 124"/>
                <a:gd name="T6" fmla="*/ 15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8" y="80"/>
                    <a:pt x="0" y="65"/>
                    <a:pt x="5" y="5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0" y="7"/>
                    <a:pt x="35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5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3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4E9EA683-123E-48E9-9A99-B55845A4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021" y="-12172584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2 w 172"/>
                <a:gd name="T3" fmla="*/ 86 h 125"/>
                <a:gd name="T4" fmla="*/ 5 w 172"/>
                <a:gd name="T5" fmla="*/ 51 h 125"/>
                <a:gd name="T6" fmla="*/ 15 w 172"/>
                <a:gd name="T7" fmla="*/ 22 h 125"/>
                <a:gd name="T8" fmla="*/ 49 w 172"/>
                <a:gd name="T9" fmla="*/ 5 h 125"/>
                <a:gd name="T10" fmla="*/ 150 w 172"/>
                <a:gd name="T11" fmla="*/ 39 h 125"/>
                <a:gd name="T12" fmla="*/ 167 w 172"/>
                <a:gd name="T13" fmla="*/ 74 h 125"/>
                <a:gd name="T14" fmla="*/ 158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2" y="86"/>
                    <a:pt x="22" y="86"/>
                    <a:pt x="22" y="86"/>
                  </a:cubicBezTo>
                  <a:cubicBezTo>
                    <a:pt x="8" y="81"/>
                    <a:pt x="0" y="65"/>
                    <a:pt x="5" y="5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0" y="8"/>
                    <a:pt x="35" y="0"/>
                    <a:pt x="49" y="5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5" y="44"/>
                    <a:pt x="172" y="60"/>
                    <a:pt x="167" y="74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3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2364B2DC-3C26-489F-85D2-177A103F2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638" y="-11973425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1 h 124"/>
                <a:gd name="T6" fmla="*/ 14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7" y="80"/>
                    <a:pt x="0" y="65"/>
                    <a:pt x="5" y="5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9" y="7"/>
                    <a:pt x="35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2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47D95A1B-C004-4AC1-8936-625739915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619" y="-11774266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2 w 172"/>
                <a:gd name="T3" fmla="*/ 86 h 125"/>
                <a:gd name="T4" fmla="*/ 5 w 172"/>
                <a:gd name="T5" fmla="*/ 51 h 125"/>
                <a:gd name="T6" fmla="*/ 15 w 172"/>
                <a:gd name="T7" fmla="*/ 22 h 125"/>
                <a:gd name="T8" fmla="*/ 49 w 172"/>
                <a:gd name="T9" fmla="*/ 5 h 125"/>
                <a:gd name="T10" fmla="*/ 150 w 172"/>
                <a:gd name="T11" fmla="*/ 39 h 125"/>
                <a:gd name="T12" fmla="*/ 167 w 172"/>
                <a:gd name="T13" fmla="*/ 74 h 125"/>
                <a:gd name="T14" fmla="*/ 157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2" y="86"/>
                    <a:pt x="22" y="86"/>
                    <a:pt x="22" y="86"/>
                  </a:cubicBezTo>
                  <a:cubicBezTo>
                    <a:pt x="8" y="81"/>
                    <a:pt x="0" y="65"/>
                    <a:pt x="5" y="5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9" y="8"/>
                    <a:pt x="35" y="0"/>
                    <a:pt x="49" y="5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4"/>
                    <a:pt x="172" y="60"/>
                    <a:pt x="167" y="74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2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3D44AB81-26D1-4C33-806D-3CB817769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326" y="-11561604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1 h 124"/>
                <a:gd name="T6" fmla="*/ 15 w 172"/>
                <a:gd name="T7" fmla="*/ 21 h 124"/>
                <a:gd name="T8" fmla="*/ 49 w 172"/>
                <a:gd name="T9" fmla="*/ 4 h 124"/>
                <a:gd name="T10" fmla="*/ 151 w 172"/>
                <a:gd name="T11" fmla="*/ 39 h 124"/>
                <a:gd name="T12" fmla="*/ 168 w 172"/>
                <a:gd name="T13" fmla="*/ 73 h 124"/>
                <a:gd name="T14" fmla="*/ 158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8" y="80"/>
                    <a:pt x="0" y="65"/>
                    <a:pt x="5" y="5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0" y="7"/>
                    <a:pt x="35" y="0"/>
                    <a:pt x="49" y="4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65" y="43"/>
                    <a:pt x="172" y="59"/>
                    <a:pt x="168" y="73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53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1A141B09-63CB-4679-9AB6-30717A67E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306" y="-11362445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2 w 172"/>
                <a:gd name="T3" fmla="*/ 86 h 125"/>
                <a:gd name="T4" fmla="*/ 5 w 172"/>
                <a:gd name="T5" fmla="*/ 51 h 125"/>
                <a:gd name="T6" fmla="*/ 15 w 172"/>
                <a:gd name="T7" fmla="*/ 22 h 125"/>
                <a:gd name="T8" fmla="*/ 49 w 172"/>
                <a:gd name="T9" fmla="*/ 5 h 125"/>
                <a:gd name="T10" fmla="*/ 151 w 172"/>
                <a:gd name="T11" fmla="*/ 39 h 125"/>
                <a:gd name="T12" fmla="*/ 168 w 172"/>
                <a:gd name="T13" fmla="*/ 74 h 125"/>
                <a:gd name="T14" fmla="*/ 158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2" y="86"/>
                    <a:pt x="22" y="86"/>
                    <a:pt x="22" y="86"/>
                  </a:cubicBezTo>
                  <a:cubicBezTo>
                    <a:pt x="8" y="81"/>
                    <a:pt x="0" y="65"/>
                    <a:pt x="5" y="5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0" y="8"/>
                    <a:pt x="35" y="0"/>
                    <a:pt x="49" y="5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65" y="44"/>
                    <a:pt x="172" y="60"/>
                    <a:pt x="168" y="74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3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08F68F26-833F-495B-9BE5-BAF8DFF85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05" y="-11163286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0 h 124"/>
                <a:gd name="T6" fmla="*/ 15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8" y="80"/>
                    <a:pt x="0" y="65"/>
                    <a:pt x="5" y="5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7"/>
                    <a:pt x="35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3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FFC37810-78FD-4B17-BCC7-5FE304E8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85" y="-10964127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2 w 172"/>
                <a:gd name="T3" fmla="*/ 86 h 125"/>
                <a:gd name="T4" fmla="*/ 5 w 172"/>
                <a:gd name="T5" fmla="*/ 51 h 125"/>
                <a:gd name="T6" fmla="*/ 15 w 172"/>
                <a:gd name="T7" fmla="*/ 22 h 125"/>
                <a:gd name="T8" fmla="*/ 49 w 172"/>
                <a:gd name="T9" fmla="*/ 5 h 125"/>
                <a:gd name="T10" fmla="*/ 150 w 172"/>
                <a:gd name="T11" fmla="*/ 39 h 125"/>
                <a:gd name="T12" fmla="*/ 167 w 172"/>
                <a:gd name="T13" fmla="*/ 74 h 125"/>
                <a:gd name="T14" fmla="*/ 157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2" y="86"/>
                    <a:pt x="22" y="86"/>
                    <a:pt x="22" y="86"/>
                  </a:cubicBezTo>
                  <a:cubicBezTo>
                    <a:pt x="8" y="81"/>
                    <a:pt x="0" y="65"/>
                    <a:pt x="5" y="5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0" y="8"/>
                    <a:pt x="35" y="0"/>
                    <a:pt x="49" y="5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4"/>
                    <a:pt x="172" y="60"/>
                    <a:pt x="167" y="74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3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E6D485F6-67AA-4DA8-A3B1-1FCB90B30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611" y="-10754841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1 w 172"/>
                <a:gd name="T3" fmla="*/ 85 h 124"/>
                <a:gd name="T4" fmla="*/ 4 w 172"/>
                <a:gd name="T5" fmla="*/ 51 h 124"/>
                <a:gd name="T6" fmla="*/ 14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1" y="85"/>
                    <a:pt x="21" y="85"/>
                    <a:pt x="21" y="85"/>
                  </a:cubicBezTo>
                  <a:cubicBezTo>
                    <a:pt x="7" y="80"/>
                    <a:pt x="0" y="65"/>
                    <a:pt x="4" y="5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9" y="7"/>
                    <a:pt x="34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2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7485516B-287B-412F-8741-01B3DFDBC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591" y="-10555682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1 w 172"/>
                <a:gd name="T3" fmla="*/ 86 h 125"/>
                <a:gd name="T4" fmla="*/ 4 w 172"/>
                <a:gd name="T5" fmla="*/ 51 h 125"/>
                <a:gd name="T6" fmla="*/ 14 w 172"/>
                <a:gd name="T7" fmla="*/ 22 h 125"/>
                <a:gd name="T8" fmla="*/ 49 w 172"/>
                <a:gd name="T9" fmla="*/ 5 h 125"/>
                <a:gd name="T10" fmla="*/ 150 w 172"/>
                <a:gd name="T11" fmla="*/ 39 h 125"/>
                <a:gd name="T12" fmla="*/ 167 w 172"/>
                <a:gd name="T13" fmla="*/ 74 h 125"/>
                <a:gd name="T14" fmla="*/ 157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1" y="86"/>
                    <a:pt x="21" y="86"/>
                    <a:pt x="21" y="86"/>
                  </a:cubicBezTo>
                  <a:cubicBezTo>
                    <a:pt x="7" y="81"/>
                    <a:pt x="0" y="65"/>
                    <a:pt x="4" y="5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9" y="8"/>
                    <a:pt x="35" y="0"/>
                    <a:pt x="49" y="5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4"/>
                    <a:pt x="172" y="60"/>
                    <a:pt x="167" y="74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2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05BDDAA4-C3DF-4F94-8B86-20D5FD5DD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209" y="-10356523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0 h 124"/>
                <a:gd name="T6" fmla="*/ 15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8" y="80"/>
                    <a:pt x="0" y="65"/>
                    <a:pt x="5" y="5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0" y="7"/>
                    <a:pt x="35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5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3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C46FF2B2-F4D9-4D59-B70C-8772EDC30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189" y="-10157364"/>
              <a:ext cx="507801" cy="371313"/>
            </a:xfrm>
            <a:custGeom>
              <a:avLst/>
              <a:gdLst>
                <a:gd name="T0" fmla="*/ 123 w 172"/>
                <a:gd name="T1" fmla="*/ 120 h 125"/>
                <a:gd name="T2" fmla="*/ 22 w 172"/>
                <a:gd name="T3" fmla="*/ 86 h 125"/>
                <a:gd name="T4" fmla="*/ 5 w 172"/>
                <a:gd name="T5" fmla="*/ 51 h 125"/>
                <a:gd name="T6" fmla="*/ 15 w 172"/>
                <a:gd name="T7" fmla="*/ 22 h 125"/>
                <a:gd name="T8" fmla="*/ 49 w 172"/>
                <a:gd name="T9" fmla="*/ 5 h 125"/>
                <a:gd name="T10" fmla="*/ 150 w 172"/>
                <a:gd name="T11" fmla="*/ 39 h 125"/>
                <a:gd name="T12" fmla="*/ 167 w 172"/>
                <a:gd name="T13" fmla="*/ 74 h 125"/>
                <a:gd name="T14" fmla="*/ 158 w 172"/>
                <a:gd name="T15" fmla="*/ 103 h 125"/>
                <a:gd name="T16" fmla="*/ 123 w 172"/>
                <a:gd name="T1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5">
                  <a:moveTo>
                    <a:pt x="123" y="120"/>
                  </a:moveTo>
                  <a:cubicBezTo>
                    <a:pt x="22" y="86"/>
                    <a:pt x="22" y="86"/>
                    <a:pt x="22" y="86"/>
                  </a:cubicBezTo>
                  <a:cubicBezTo>
                    <a:pt x="8" y="81"/>
                    <a:pt x="0" y="65"/>
                    <a:pt x="5" y="5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0" y="8"/>
                    <a:pt x="35" y="0"/>
                    <a:pt x="49" y="5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5" y="44"/>
                    <a:pt x="172" y="60"/>
                    <a:pt x="167" y="74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3" y="117"/>
                    <a:pt x="137" y="125"/>
                    <a:pt x="123" y="120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30B950AD-0130-414C-80C7-CB877C831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896" y="-9944703"/>
              <a:ext cx="507801" cy="367938"/>
            </a:xfrm>
            <a:custGeom>
              <a:avLst/>
              <a:gdLst>
                <a:gd name="T0" fmla="*/ 123 w 172"/>
                <a:gd name="T1" fmla="*/ 119 h 124"/>
                <a:gd name="T2" fmla="*/ 22 w 172"/>
                <a:gd name="T3" fmla="*/ 85 h 124"/>
                <a:gd name="T4" fmla="*/ 5 w 172"/>
                <a:gd name="T5" fmla="*/ 50 h 124"/>
                <a:gd name="T6" fmla="*/ 14 w 172"/>
                <a:gd name="T7" fmla="*/ 21 h 124"/>
                <a:gd name="T8" fmla="*/ 49 w 172"/>
                <a:gd name="T9" fmla="*/ 4 h 124"/>
                <a:gd name="T10" fmla="*/ 150 w 172"/>
                <a:gd name="T11" fmla="*/ 39 h 124"/>
                <a:gd name="T12" fmla="*/ 167 w 172"/>
                <a:gd name="T13" fmla="*/ 73 h 124"/>
                <a:gd name="T14" fmla="*/ 157 w 172"/>
                <a:gd name="T15" fmla="*/ 102 h 124"/>
                <a:gd name="T16" fmla="*/ 123 w 172"/>
                <a:gd name="T17" fmla="*/ 11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124">
                  <a:moveTo>
                    <a:pt x="123" y="119"/>
                  </a:moveTo>
                  <a:cubicBezTo>
                    <a:pt x="22" y="85"/>
                    <a:pt x="22" y="85"/>
                    <a:pt x="22" y="85"/>
                  </a:cubicBezTo>
                  <a:cubicBezTo>
                    <a:pt x="7" y="80"/>
                    <a:pt x="0" y="65"/>
                    <a:pt x="5" y="5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9" y="7"/>
                    <a:pt x="35" y="0"/>
                    <a:pt x="49" y="4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64" y="43"/>
                    <a:pt x="172" y="59"/>
                    <a:pt x="167" y="73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2" y="116"/>
                    <a:pt x="137" y="124"/>
                    <a:pt x="123" y="119"/>
                  </a:cubicBez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4369B1A6-9022-4CB7-91C6-8F90D919D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216" y="-6447605"/>
              <a:ext cx="1302911" cy="529966"/>
            </a:xfrm>
            <a:custGeom>
              <a:avLst/>
              <a:gdLst>
                <a:gd name="T0" fmla="*/ 420 w 442"/>
                <a:gd name="T1" fmla="*/ 134 h 178"/>
                <a:gd name="T2" fmla="*/ 38 w 442"/>
                <a:gd name="T3" fmla="*/ 4 h 178"/>
                <a:gd name="T4" fmla="*/ 3 w 442"/>
                <a:gd name="T5" fmla="*/ 21 h 178"/>
                <a:gd name="T6" fmla="*/ 0 w 442"/>
                <a:gd name="T7" fmla="*/ 31 h 178"/>
                <a:gd name="T8" fmla="*/ 434 w 442"/>
                <a:gd name="T9" fmla="*/ 178 h 178"/>
                <a:gd name="T10" fmla="*/ 437 w 442"/>
                <a:gd name="T11" fmla="*/ 168 h 178"/>
                <a:gd name="T12" fmla="*/ 420 w 442"/>
                <a:gd name="T13" fmla="*/ 13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2" h="178">
                  <a:moveTo>
                    <a:pt x="420" y="13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4" y="0"/>
                    <a:pt x="8" y="7"/>
                    <a:pt x="3" y="2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34" y="178"/>
                    <a:pt x="434" y="178"/>
                    <a:pt x="434" y="178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442" y="154"/>
                    <a:pt x="435" y="139"/>
                    <a:pt x="420" y="134"/>
                  </a:cubicBezTo>
                  <a:close/>
                </a:path>
              </a:pathLst>
            </a:custGeom>
            <a:solidFill>
              <a:srgbClr val="D8D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2BE31A7E-43CD-41D9-94B6-25301734F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971" y="-13215637"/>
              <a:ext cx="6848636" cy="2430416"/>
            </a:xfrm>
            <a:custGeom>
              <a:avLst/>
              <a:gdLst>
                <a:gd name="T0" fmla="*/ 21 w 2322"/>
                <a:gd name="T1" fmla="*/ 45 h 816"/>
                <a:gd name="T2" fmla="*/ 2285 w 2322"/>
                <a:gd name="T3" fmla="*/ 811 h 816"/>
                <a:gd name="T4" fmla="*/ 2319 w 2322"/>
                <a:gd name="T5" fmla="*/ 794 h 816"/>
                <a:gd name="T6" fmla="*/ 2322 w 2322"/>
                <a:gd name="T7" fmla="*/ 784 h 816"/>
                <a:gd name="T8" fmla="*/ 8 w 2322"/>
                <a:gd name="T9" fmla="*/ 0 h 816"/>
                <a:gd name="T10" fmla="*/ 4 w 2322"/>
                <a:gd name="T11" fmla="*/ 11 h 816"/>
                <a:gd name="T12" fmla="*/ 21 w 2322"/>
                <a:gd name="T13" fmla="*/ 45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2" h="816">
                  <a:moveTo>
                    <a:pt x="21" y="45"/>
                  </a:moveTo>
                  <a:cubicBezTo>
                    <a:pt x="2285" y="811"/>
                    <a:pt x="2285" y="811"/>
                    <a:pt x="2285" y="811"/>
                  </a:cubicBezTo>
                  <a:cubicBezTo>
                    <a:pt x="2299" y="816"/>
                    <a:pt x="2314" y="808"/>
                    <a:pt x="2319" y="794"/>
                  </a:cubicBezTo>
                  <a:cubicBezTo>
                    <a:pt x="2322" y="784"/>
                    <a:pt x="2322" y="784"/>
                    <a:pt x="2322" y="78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0" y="25"/>
                    <a:pt x="7" y="40"/>
                    <a:pt x="21" y="45"/>
                  </a:cubicBezTo>
                  <a:close/>
                </a:path>
              </a:pathLst>
            </a:custGeom>
            <a:solidFill>
              <a:srgbClr val="D8D7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1026" name="Picture 2" descr="SPZOZ Kraśnik • Skrzynka EPUAP">
            <a:extLst>
              <a:ext uri="{FF2B5EF4-FFF2-40B4-BE49-F238E27FC236}">
                <a16:creationId xmlns:a16="http://schemas.microsoft.com/office/drawing/2014/main" id="{C9B2291A-9537-43B6-A881-105E618A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67" y="5583545"/>
            <a:ext cx="2653083" cy="11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5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09F4A25-D312-4760-978A-7820F71A6F9F}"/>
              </a:ext>
            </a:extLst>
          </p:cNvPr>
          <p:cNvSpPr txBox="1"/>
          <p:nvPr/>
        </p:nvSpPr>
        <p:spPr>
          <a:xfrm>
            <a:off x="3273623" y="2782669"/>
            <a:ext cx="5315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Oświadczenie o kwalifikowalności VAT</a:t>
            </a:r>
            <a:endParaRPr lang="pl-PL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25BA401-ECBE-4344-A663-AC6E603159BF}"/>
              </a:ext>
            </a:extLst>
          </p:cNvPr>
          <p:cNvSpPr/>
          <p:nvPr/>
        </p:nvSpPr>
        <p:spPr>
          <a:xfrm>
            <a:off x="3699425" y="2026414"/>
            <a:ext cx="4283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WYMAGANE ZAŁĄCZNIKI:</a:t>
            </a:r>
          </a:p>
        </p:txBody>
      </p:sp>
      <p:sp>
        <p:nvSpPr>
          <p:cNvPr id="10" name="Arrow: Pentagon 1">
            <a:extLst>
              <a:ext uri="{FF2B5EF4-FFF2-40B4-BE49-F238E27FC236}">
                <a16:creationId xmlns:a16="http://schemas.microsoft.com/office/drawing/2014/main" id="{E20D09A7-83DA-47D7-8835-65AA6E22E227}"/>
              </a:ext>
            </a:extLst>
          </p:cNvPr>
          <p:cNvSpPr/>
          <p:nvPr/>
        </p:nvSpPr>
        <p:spPr>
          <a:xfrm>
            <a:off x="1513755" y="2530440"/>
            <a:ext cx="1483031" cy="85954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72A83EA8-E44D-4CC9-982F-1B8B609D21F2}"/>
              </a:ext>
            </a:extLst>
          </p:cNvPr>
          <p:cNvSpPr txBox="1"/>
          <p:nvPr/>
        </p:nvSpPr>
        <p:spPr>
          <a:xfrm>
            <a:off x="1516214" y="2606267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Arrow: Pentagon 8">
            <a:extLst>
              <a:ext uri="{FF2B5EF4-FFF2-40B4-BE49-F238E27FC236}">
                <a16:creationId xmlns:a16="http://schemas.microsoft.com/office/drawing/2014/main" id="{F33C1141-0A9F-4BF1-8B2A-FAE98FF0AEBB}"/>
              </a:ext>
            </a:extLst>
          </p:cNvPr>
          <p:cNvSpPr/>
          <p:nvPr/>
        </p:nvSpPr>
        <p:spPr>
          <a:xfrm>
            <a:off x="1513755" y="3471607"/>
            <a:ext cx="1483031" cy="85954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780262A1-42D5-4330-86F6-036CF76FEDCF}"/>
              </a:ext>
            </a:extLst>
          </p:cNvPr>
          <p:cNvSpPr txBox="1"/>
          <p:nvPr/>
        </p:nvSpPr>
        <p:spPr>
          <a:xfrm>
            <a:off x="1508091" y="3543848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458CCF-BC1E-4E92-A7CA-A1D16684465A}"/>
              </a:ext>
            </a:extLst>
          </p:cNvPr>
          <p:cNvSpPr/>
          <p:nvPr/>
        </p:nvSpPr>
        <p:spPr>
          <a:xfrm>
            <a:off x="3252648" y="3677591"/>
            <a:ext cx="4652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Tabela w układzie paragrafowym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36EE7497-9362-4600-99F7-510A932AEF0E}"/>
              </a:ext>
            </a:extLst>
          </p:cNvPr>
          <p:cNvGrpSpPr/>
          <p:nvPr/>
        </p:nvGrpSpPr>
        <p:grpSpPr>
          <a:xfrm>
            <a:off x="7555356" y="4132777"/>
            <a:ext cx="3546164" cy="2840847"/>
            <a:chOff x="-17796430" y="-14623252"/>
            <a:chExt cx="13389919" cy="11034761"/>
          </a:xfrm>
        </p:grpSpPr>
        <p:sp>
          <p:nvSpPr>
            <p:cNvPr id="19" name="Freeform 94">
              <a:extLst>
                <a:ext uri="{FF2B5EF4-FFF2-40B4-BE49-F238E27FC236}">
                  <a16:creationId xmlns:a16="http://schemas.microsoft.com/office/drawing/2014/main" id="{1893E619-705D-4AFF-8BD9-AC83F651A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669480" y="-13408045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 95">
              <a:extLst>
                <a:ext uri="{FF2B5EF4-FFF2-40B4-BE49-F238E27FC236}">
                  <a16:creationId xmlns:a16="http://schemas.microsoft.com/office/drawing/2014/main" id="{051D7DD1-FC7A-4678-96E7-E058C9E39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68360" y="-11814772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 96">
              <a:extLst>
                <a:ext uri="{FF2B5EF4-FFF2-40B4-BE49-F238E27FC236}">
                  <a16:creationId xmlns:a16="http://schemas.microsoft.com/office/drawing/2014/main" id="{6ECBBC15-4949-4E37-B851-BC61F03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96430" y="-13424923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97">
              <a:extLst>
                <a:ext uri="{FF2B5EF4-FFF2-40B4-BE49-F238E27FC236}">
                  <a16:creationId xmlns:a16="http://schemas.microsoft.com/office/drawing/2014/main" id="{C974CB7B-4ABC-4707-AE62-18260D9D1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796430" y="-13424923"/>
              <a:ext cx="7757333" cy="8226281"/>
            </a:xfrm>
            <a:custGeom>
              <a:avLst/>
              <a:gdLst>
                <a:gd name="T0" fmla="*/ 1161 w 1161"/>
                <a:gd name="T1" fmla="*/ 1631 h 2437"/>
                <a:gd name="T2" fmla="*/ 493 w 1161"/>
                <a:gd name="T3" fmla="*/ 2437 h 2437"/>
                <a:gd name="T4" fmla="*/ 0 w 1161"/>
                <a:gd name="T5" fmla="*/ 807 h 2437"/>
                <a:gd name="T6" fmla="*/ 668 w 1161"/>
                <a:gd name="T7" fmla="*/ 0 h 2437"/>
                <a:gd name="T8" fmla="*/ 1161 w 1161"/>
                <a:gd name="T9" fmla="*/ 1631 h 2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2437">
                  <a:moveTo>
                    <a:pt x="1161" y="1631"/>
                  </a:moveTo>
                  <a:lnTo>
                    <a:pt x="493" y="2437"/>
                  </a:lnTo>
                  <a:lnTo>
                    <a:pt x="0" y="807"/>
                  </a:lnTo>
                  <a:lnTo>
                    <a:pt x="668" y="0"/>
                  </a:lnTo>
                  <a:lnTo>
                    <a:pt x="1161" y="16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3" name="Freeform 98">
              <a:extLst>
                <a:ext uri="{FF2B5EF4-FFF2-40B4-BE49-F238E27FC236}">
                  <a16:creationId xmlns:a16="http://schemas.microsoft.com/office/drawing/2014/main" id="{7DDC714E-D8AA-433F-8114-D1D8782B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74594" y="-12321109"/>
              <a:ext cx="2632549" cy="1812685"/>
            </a:xfrm>
            <a:custGeom>
              <a:avLst/>
              <a:gdLst>
                <a:gd name="T0" fmla="*/ 383 w 394"/>
                <a:gd name="T1" fmla="*/ 0 h 537"/>
                <a:gd name="T2" fmla="*/ 0 w 394"/>
                <a:gd name="T3" fmla="*/ 464 h 537"/>
                <a:gd name="T4" fmla="*/ 21 w 394"/>
                <a:gd name="T5" fmla="*/ 537 h 537"/>
                <a:gd name="T6" fmla="*/ 394 w 394"/>
                <a:gd name="T7" fmla="*/ 87 h 537"/>
                <a:gd name="T8" fmla="*/ 383 w 394"/>
                <a:gd name="T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37">
                  <a:moveTo>
                    <a:pt x="383" y="0"/>
                  </a:moveTo>
                  <a:lnTo>
                    <a:pt x="0" y="464"/>
                  </a:lnTo>
                  <a:lnTo>
                    <a:pt x="21" y="537"/>
                  </a:lnTo>
                  <a:lnTo>
                    <a:pt x="394" y="8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99">
              <a:extLst>
                <a:ext uri="{FF2B5EF4-FFF2-40B4-BE49-F238E27FC236}">
                  <a16:creationId xmlns:a16="http://schemas.microsoft.com/office/drawing/2014/main" id="{6E30C4E6-6957-4B4A-90BD-9362FE041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74594" y="-12321109"/>
              <a:ext cx="2632549" cy="1812685"/>
            </a:xfrm>
            <a:custGeom>
              <a:avLst/>
              <a:gdLst>
                <a:gd name="T0" fmla="*/ 383 w 394"/>
                <a:gd name="T1" fmla="*/ 0 h 537"/>
                <a:gd name="T2" fmla="*/ 0 w 394"/>
                <a:gd name="T3" fmla="*/ 464 h 537"/>
                <a:gd name="T4" fmla="*/ 21 w 394"/>
                <a:gd name="T5" fmla="*/ 537 h 537"/>
                <a:gd name="T6" fmla="*/ 394 w 394"/>
                <a:gd name="T7" fmla="*/ 87 h 537"/>
                <a:gd name="T8" fmla="*/ 383 w 394"/>
                <a:gd name="T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37">
                  <a:moveTo>
                    <a:pt x="383" y="0"/>
                  </a:moveTo>
                  <a:lnTo>
                    <a:pt x="0" y="464"/>
                  </a:lnTo>
                  <a:lnTo>
                    <a:pt x="21" y="537"/>
                  </a:lnTo>
                  <a:lnTo>
                    <a:pt x="394" y="87"/>
                  </a:lnTo>
                  <a:lnTo>
                    <a:pt x="38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100">
              <a:extLst>
                <a:ext uri="{FF2B5EF4-FFF2-40B4-BE49-F238E27FC236}">
                  <a16:creationId xmlns:a16="http://schemas.microsoft.com/office/drawing/2014/main" id="{65FC103A-0DB7-4279-BB8A-20D39E6E1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12892" y="-11814772"/>
              <a:ext cx="1957708" cy="1289470"/>
            </a:xfrm>
            <a:custGeom>
              <a:avLst/>
              <a:gdLst>
                <a:gd name="T0" fmla="*/ 288 w 293"/>
                <a:gd name="T1" fmla="*/ 0 h 382"/>
                <a:gd name="T2" fmla="*/ 0 w 293"/>
                <a:gd name="T3" fmla="*/ 347 h 382"/>
                <a:gd name="T4" fmla="*/ 10 w 293"/>
                <a:gd name="T5" fmla="*/ 382 h 382"/>
                <a:gd name="T6" fmla="*/ 293 w 293"/>
                <a:gd name="T7" fmla="*/ 40 h 382"/>
                <a:gd name="T8" fmla="*/ 288 w 29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82">
                  <a:moveTo>
                    <a:pt x="288" y="0"/>
                  </a:moveTo>
                  <a:lnTo>
                    <a:pt x="0" y="347"/>
                  </a:lnTo>
                  <a:lnTo>
                    <a:pt x="10" y="382"/>
                  </a:lnTo>
                  <a:lnTo>
                    <a:pt x="293" y="4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101">
              <a:extLst>
                <a:ext uri="{FF2B5EF4-FFF2-40B4-BE49-F238E27FC236}">
                  <a16:creationId xmlns:a16="http://schemas.microsoft.com/office/drawing/2014/main" id="{5AF59DF2-4B27-4220-9387-054DE54B6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212892" y="-11814772"/>
              <a:ext cx="1957708" cy="1289470"/>
            </a:xfrm>
            <a:custGeom>
              <a:avLst/>
              <a:gdLst>
                <a:gd name="T0" fmla="*/ 288 w 293"/>
                <a:gd name="T1" fmla="*/ 0 h 382"/>
                <a:gd name="T2" fmla="*/ 0 w 293"/>
                <a:gd name="T3" fmla="*/ 347 h 382"/>
                <a:gd name="T4" fmla="*/ 10 w 293"/>
                <a:gd name="T5" fmla="*/ 382 h 382"/>
                <a:gd name="T6" fmla="*/ 293 w 293"/>
                <a:gd name="T7" fmla="*/ 40 h 382"/>
                <a:gd name="T8" fmla="*/ 288 w 29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82">
                  <a:moveTo>
                    <a:pt x="288" y="0"/>
                  </a:moveTo>
                  <a:lnTo>
                    <a:pt x="0" y="347"/>
                  </a:lnTo>
                  <a:lnTo>
                    <a:pt x="10" y="382"/>
                  </a:lnTo>
                  <a:lnTo>
                    <a:pt x="293" y="40"/>
                  </a:lnTo>
                  <a:lnTo>
                    <a:pt x="2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102">
              <a:extLst>
                <a:ext uri="{FF2B5EF4-FFF2-40B4-BE49-F238E27FC236}">
                  <a16:creationId xmlns:a16="http://schemas.microsoft.com/office/drawing/2014/main" id="{9B8F41E7-4B26-4681-9DA5-74BF986E8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53205" y="-10069599"/>
              <a:ext cx="414259" cy="327431"/>
            </a:xfrm>
            <a:custGeom>
              <a:avLst/>
              <a:gdLst>
                <a:gd name="T0" fmla="*/ 51 w 62"/>
                <a:gd name="T1" fmla="*/ 0 h 97"/>
                <a:gd name="T2" fmla="*/ 0 w 62"/>
                <a:gd name="T3" fmla="*/ 62 h 97"/>
                <a:gd name="T4" fmla="*/ 10 w 62"/>
                <a:gd name="T5" fmla="*/ 97 h 97"/>
                <a:gd name="T6" fmla="*/ 62 w 62"/>
                <a:gd name="T7" fmla="*/ 34 h 97"/>
                <a:gd name="T8" fmla="*/ 51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1" y="0"/>
                  </a:moveTo>
                  <a:lnTo>
                    <a:pt x="0" y="62"/>
                  </a:lnTo>
                  <a:lnTo>
                    <a:pt x="10" y="97"/>
                  </a:lnTo>
                  <a:lnTo>
                    <a:pt x="62" y="3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103">
              <a:extLst>
                <a:ext uri="{FF2B5EF4-FFF2-40B4-BE49-F238E27FC236}">
                  <a16:creationId xmlns:a16="http://schemas.microsoft.com/office/drawing/2014/main" id="{6839C0C5-D247-4AB7-87C9-10C6F3AA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353205" y="-10069599"/>
              <a:ext cx="414259" cy="327431"/>
            </a:xfrm>
            <a:custGeom>
              <a:avLst/>
              <a:gdLst>
                <a:gd name="T0" fmla="*/ 51 w 62"/>
                <a:gd name="T1" fmla="*/ 0 h 97"/>
                <a:gd name="T2" fmla="*/ 0 w 62"/>
                <a:gd name="T3" fmla="*/ 62 h 97"/>
                <a:gd name="T4" fmla="*/ 10 w 62"/>
                <a:gd name="T5" fmla="*/ 97 h 97"/>
                <a:gd name="T6" fmla="*/ 62 w 62"/>
                <a:gd name="T7" fmla="*/ 34 h 97"/>
                <a:gd name="T8" fmla="*/ 51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1" y="0"/>
                  </a:moveTo>
                  <a:lnTo>
                    <a:pt x="0" y="62"/>
                  </a:lnTo>
                  <a:lnTo>
                    <a:pt x="10" y="97"/>
                  </a:lnTo>
                  <a:lnTo>
                    <a:pt x="62" y="34"/>
                  </a:lnTo>
                  <a:lnTo>
                    <a:pt x="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104">
              <a:extLst>
                <a:ext uri="{FF2B5EF4-FFF2-40B4-BE49-F238E27FC236}">
                  <a16:creationId xmlns:a16="http://schemas.microsoft.com/office/drawing/2014/main" id="{02128CF2-8D57-4A0E-BA28-219822F62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59439" y="-978267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105">
              <a:extLst>
                <a:ext uri="{FF2B5EF4-FFF2-40B4-BE49-F238E27FC236}">
                  <a16:creationId xmlns:a16="http://schemas.microsoft.com/office/drawing/2014/main" id="{D91B3F21-2DC9-40B9-91E6-C6E1416CB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59439" y="-978267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106">
              <a:extLst>
                <a:ext uri="{FF2B5EF4-FFF2-40B4-BE49-F238E27FC236}">
                  <a16:creationId xmlns:a16="http://schemas.microsoft.com/office/drawing/2014/main" id="{41F133BD-F14B-45E3-91BF-832D4E0A5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31593" y="-10511800"/>
              <a:ext cx="414259" cy="324055"/>
            </a:xfrm>
            <a:custGeom>
              <a:avLst/>
              <a:gdLst>
                <a:gd name="T0" fmla="*/ 51 w 62"/>
                <a:gd name="T1" fmla="*/ 0 h 96"/>
                <a:gd name="T2" fmla="*/ 0 w 62"/>
                <a:gd name="T3" fmla="*/ 63 h 96"/>
                <a:gd name="T4" fmla="*/ 10 w 62"/>
                <a:gd name="T5" fmla="*/ 96 h 96"/>
                <a:gd name="T6" fmla="*/ 62 w 62"/>
                <a:gd name="T7" fmla="*/ 35 h 96"/>
                <a:gd name="T8" fmla="*/ 51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1" y="0"/>
                  </a:moveTo>
                  <a:lnTo>
                    <a:pt x="0" y="63"/>
                  </a:lnTo>
                  <a:lnTo>
                    <a:pt x="10" y="96"/>
                  </a:lnTo>
                  <a:lnTo>
                    <a:pt x="62" y="3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107">
              <a:extLst>
                <a:ext uri="{FF2B5EF4-FFF2-40B4-BE49-F238E27FC236}">
                  <a16:creationId xmlns:a16="http://schemas.microsoft.com/office/drawing/2014/main" id="{5604D42A-C7E9-478B-8578-984E3ED2F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31593" y="-10511800"/>
              <a:ext cx="414259" cy="324055"/>
            </a:xfrm>
            <a:custGeom>
              <a:avLst/>
              <a:gdLst>
                <a:gd name="T0" fmla="*/ 51 w 62"/>
                <a:gd name="T1" fmla="*/ 0 h 96"/>
                <a:gd name="T2" fmla="*/ 0 w 62"/>
                <a:gd name="T3" fmla="*/ 63 h 96"/>
                <a:gd name="T4" fmla="*/ 10 w 62"/>
                <a:gd name="T5" fmla="*/ 96 h 96"/>
                <a:gd name="T6" fmla="*/ 62 w 62"/>
                <a:gd name="T7" fmla="*/ 35 h 96"/>
                <a:gd name="T8" fmla="*/ 51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1" y="0"/>
                  </a:moveTo>
                  <a:lnTo>
                    <a:pt x="0" y="63"/>
                  </a:lnTo>
                  <a:lnTo>
                    <a:pt x="10" y="96"/>
                  </a:lnTo>
                  <a:lnTo>
                    <a:pt x="62" y="35"/>
                  </a:lnTo>
                  <a:lnTo>
                    <a:pt x="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108">
              <a:extLst>
                <a:ext uri="{FF2B5EF4-FFF2-40B4-BE49-F238E27FC236}">
                  <a16:creationId xmlns:a16="http://schemas.microsoft.com/office/drawing/2014/main" id="{399C9654-AAE4-4586-A150-47DBD520D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37826" y="-10221500"/>
              <a:ext cx="307353" cy="219413"/>
            </a:xfrm>
            <a:custGeom>
              <a:avLst/>
              <a:gdLst>
                <a:gd name="T0" fmla="*/ 41 w 46"/>
                <a:gd name="T1" fmla="*/ 0 h 65"/>
                <a:gd name="T2" fmla="*/ 0 w 46"/>
                <a:gd name="T3" fmla="*/ 48 h 65"/>
                <a:gd name="T4" fmla="*/ 6 w 46"/>
                <a:gd name="T5" fmla="*/ 65 h 65"/>
                <a:gd name="T6" fmla="*/ 46 w 46"/>
                <a:gd name="T7" fmla="*/ 16 h 65"/>
                <a:gd name="T8" fmla="*/ 41 w 4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5">
                  <a:moveTo>
                    <a:pt x="41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6" y="16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109">
              <a:extLst>
                <a:ext uri="{FF2B5EF4-FFF2-40B4-BE49-F238E27FC236}">
                  <a16:creationId xmlns:a16="http://schemas.microsoft.com/office/drawing/2014/main" id="{A4B86981-1738-43D4-B0C5-46F890DB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37826" y="-10221500"/>
              <a:ext cx="307353" cy="219413"/>
            </a:xfrm>
            <a:custGeom>
              <a:avLst/>
              <a:gdLst>
                <a:gd name="T0" fmla="*/ 41 w 46"/>
                <a:gd name="T1" fmla="*/ 0 h 65"/>
                <a:gd name="T2" fmla="*/ 0 w 46"/>
                <a:gd name="T3" fmla="*/ 48 h 65"/>
                <a:gd name="T4" fmla="*/ 6 w 46"/>
                <a:gd name="T5" fmla="*/ 65 h 65"/>
                <a:gd name="T6" fmla="*/ 46 w 46"/>
                <a:gd name="T7" fmla="*/ 16 h 65"/>
                <a:gd name="T8" fmla="*/ 41 w 4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5">
                  <a:moveTo>
                    <a:pt x="41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6" y="16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110">
              <a:extLst>
                <a:ext uri="{FF2B5EF4-FFF2-40B4-BE49-F238E27FC236}">
                  <a16:creationId xmlns:a16="http://schemas.microsoft.com/office/drawing/2014/main" id="{B0F55332-12D0-4AAE-9E7F-6488B4DC6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30025" y="-10940498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111">
              <a:extLst>
                <a:ext uri="{FF2B5EF4-FFF2-40B4-BE49-F238E27FC236}">
                  <a16:creationId xmlns:a16="http://schemas.microsoft.com/office/drawing/2014/main" id="{BE949567-C067-4AAA-A894-2F7C3F9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30025" y="-10940498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112">
              <a:extLst>
                <a:ext uri="{FF2B5EF4-FFF2-40B4-BE49-F238E27FC236}">
                  <a16:creationId xmlns:a16="http://schemas.microsoft.com/office/drawing/2014/main" id="{B408EE65-BBA6-4054-A1FC-3ABCA8082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29577" y="-1065357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113">
              <a:extLst>
                <a:ext uri="{FF2B5EF4-FFF2-40B4-BE49-F238E27FC236}">
                  <a16:creationId xmlns:a16="http://schemas.microsoft.com/office/drawing/2014/main" id="{9DFF821B-E646-43BB-9D16-CF4742AC9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29577" y="-1065357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114">
              <a:extLst>
                <a:ext uri="{FF2B5EF4-FFF2-40B4-BE49-F238E27FC236}">
                  <a16:creationId xmlns:a16="http://schemas.microsoft.com/office/drawing/2014/main" id="{27F97AB0-D5D4-4084-8843-C44F5D42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55184" y="-11210544"/>
              <a:ext cx="146995" cy="182281"/>
            </a:xfrm>
            <a:custGeom>
              <a:avLst/>
              <a:gdLst>
                <a:gd name="T0" fmla="*/ 17 w 22"/>
                <a:gd name="T1" fmla="*/ 0 h 54"/>
                <a:gd name="T2" fmla="*/ 0 w 22"/>
                <a:gd name="T3" fmla="*/ 21 h 54"/>
                <a:gd name="T4" fmla="*/ 10 w 22"/>
                <a:gd name="T5" fmla="*/ 54 h 54"/>
                <a:gd name="T6" fmla="*/ 22 w 22"/>
                <a:gd name="T7" fmla="*/ 40 h 54"/>
                <a:gd name="T8" fmla="*/ 17 w 22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4">
                  <a:moveTo>
                    <a:pt x="17" y="0"/>
                  </a:moveTo>
                  <a:lnTo>
                    <a:pt x="0" y="21"/>
                  </a:lnTo>
                  <a:lnTo>
                    <a:pt x="10" y="54"/>
                  </a:lnTo>
                  <a:lnTo>
                    <a:pt x="22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115">
              <a:extLst>
                <a:ext uri="{FF2B5EF4-FFF2-40B4-BE49-F238E27FC236}">
                  <a16:creationId xmlns:a16="http://schemas.microsoft.com/office/drawing/2014/main" id="{11585EA8-1EC5-4B9D-B850-D8C96B9EE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55184" y="-11210544"/>
              <a:ext cx="146995" cy="182281"/>
            </a:xfrm>
            <a:custGeom>
              <a:avLst/>
              <a:gdLst>
                <a:gd name="T0" fmla="*/ 17 w 22"/>
                <a:gd name="T1" fmla="*/ 0 h 54"/>
                <a:gd name="T2" fmla="*/ 0 w 22"/>
                <a:gd name="T3" fmla="*/ 21 h 54"/>
                <a:gd name="T4" fmla="*/ 10 w 22"/>
                <a:gd name="T5" fmla="*/ 54 h 54"/>
                <a:gd name="T6" fmla="*/ 22 w 22"/>
                <a:gd name="T7" fmla="*/ 40 h 54"/>
                <a:gd name="T8" fmla="*/ 17 w 22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4">
                  <a:moveTo>
                    <a:pt x="17" y="0"/>
                  </a:moveTo>
                  <a:lnTo>
                    <a:pt x="0" y="21"/>
                  </a:lnTo>
                  <a:lnTo>
                    <a:pt x="10" y="54"/>
                  </a:lnTo>
                  <a:lnTo>
                    <a:pt x="22" y="40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116">
              <a:extLst>
                <a:ext uri="{FF2B5EF4-FFF2-40B4-BE49-F238E27FC236}">
                  <a16:creationId xmlns:a16="http://schemas.microsoft.com/office/drawing/2014/main" id="{5D0B03A5-5625-4A72-8CFA-2502DB621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17558" y="-8334552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17">
              <a:extLst>
                <a:ext uri="{FF2B5EF4-FFF2-40B4-BE49-F238E27FC236}">
                  <a16:creationId xmlns:a16="http://schemas.microsoft.com/office/drawing/2014/main" id="{E162EEEB-24A7-4CC8-9912-CE497C8F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17558" y="-8334552"/>
              <a:ext cx="414259" cy="324055"/>
            </a:xfrm>
            <a:custGeom>
              <a:avLst/>
              <a:gdLst>
                <a:gd name="T0" fmla="*/ 52 w 62"/>
                <a:gd name="T1" fmla="*/ 0 h 96"/>
                <a:gd name="T2" fmla="*/ 0 w 62"/>
                <a:gd name="T3" fmla="*/ 62 h 96"/>
                <a:gd name="T4" fmla="*/ 11 w 62"/>
                <a:gd name="T5" fmla="*/ 96 h 96"/>
                <a:gd name="T6" fmla="*/ 62 w 62"/>
                <a:gd name="T7" fmla="*/ 34 h 96"/>
                <a:gd name="T8" fmla="*/ 52 w 62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6">
                  <a:moveTo>
                    <a:pt x="52" y="0"/>
                  </a:moveTo>
                  <a:lnTo>
                    <a:pt x="0" y="62"/>
                  </a:lnTo>
                  <a:lnTo>
                    <a:pt x="11" y="96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118">
              <a:extLst>
                <a:ext uri="{FF2B5EF4-FFF2-40B4-BE49-F238E27FC236}">
                  <a16:creationId xmlns:a16="http://schemas.microsoft.com/office/drawing/2014/main" id="{C2D4AC3E-A239-4072-B21F-998A2B896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95945" y="-8776753"/>
              <a:ext cx="414259" cy="327431"/>
            </a:xfrm>
            <a:custGeom>
              <a:avLst/>
              <a:gdLst>
                <a:gd name="T0" fmla="*/ 52 w 62"/>
                <a:gd name="T1" fmla="*/ 0 h 97"/>
                <a:gd name="T2" fmla="*/ 0 w 62"/>
                <a:gd name="T3" fmla="*/ 62 h 97"/>
                <a:gd name="T4" fmla="*/ 11 w 62"/>
                <a:gd name="T5" fmla="*/ 97 h 97"/>
                <a:gd name="T6" fmla="*/ 62 w 62"/>
                <a:gd name="T7" fmla="*/ 34 h 97"/>
                <a:gd name="T8" fmla="*/ 52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2" y="0"/>
                  </a:moveTo>
                  <a:lnTo>
                    <a:pt x="0" y="62"/>
                  </a:lnTo>
                  <a:lnTo>
                    <a:pt x="11" y="97"/>
                  </a:lnTo>
                  <a:lnTo>
                    <a:pt x="62" y="3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119">
              <a:extLst>
                <a:ext uri="{FF2B5EF4-FFF2-40B4-BE49-F238E27FC236}">
                  <a16:creationId xmlns:a16="http://schemas.microsoft.com/office/drawing/2014/main" id="{87460047-D743-4F09-AA8D-6DE387C53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95945" y="-8776753"/>
              <a:ext cx="414259" cy="327431"/>
            </a:xfrm>
            <a:custGeom>
              <a:avLst/>
              <a:gdLst>
                <a:gd name="T0" fmla="*/ 52 w 62"/>
                <a:gd name="T1" fmla="*/ 0 h 97"/>
                <a:gd name="T2" fmla="*/ 0 w 62"/>
                <a:gd name="T3" fmla="*/ 62 h 97"/>
                <a:gd name="T4" fmla="*/ 11 w 62"/>
                <a:gd name="T5" fmla="*/ 97 h 97"/>
                <a:gd name="T6" fmla="*/ 62 w 62"/>
                <a:gd name="T7" fmla="*/ 34 h 97"/>
                <a:gd name="T8" fmla="*/ 52 w 62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52" y="0"/>
                  </a:moveTo>
                  <a:lnTo>
                    <a:pt x="0" y="62"/>
                  </a:lnTo>
                  <a:lnTo>
                    <a:pt x="11" y="97"/>
                  </a:lnTo>
                  <a:lnTo>
                    <a:pt x="62" y="34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120">
              <a:extLst>
                <a:ext uri="{FF2B5EF4-FFF2-40B4-BE49-F238E27FC236}">
                  <a16:creationId xmlns:a16="http://schemas.microsoft.com/office/drawing/2014/main" id="{D5218791-3D12-4E2D-AC95-81C7EFCB5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87696" y="-9154818"/>
              <a:ext cx="293990" cy="276797"/>
            </a:xfrm>
            <a:custGeom>
              <a:avLst/>
              <a:gdLst>
                <a:gd name="T0" fmla="*/ 39 w 44"/>
                <a:gd name="T1" fmla="*/ 0 h 82"/>
                <a:gd name="T2" fmla="*/ 0 w 44"/>
                <a:gd name="T3" fmla="*/ 47 h 82"/>
                <a:gd name="T4" fmla="*/ 10 w 44"/>
                <a:gd name="T5" fmla="*/ 82 h 82"/>
                <a:gd name="T6" fmla="*/ 44 w 44"/>
                <a:gd name="T7" fmla="*/ 40 h 82"/>
                <a:gd name="T8" fmla="*/ 39 w 44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2">
                  <a:moveTo>
                    <a:pt x="39" y="0"/>
                  </a:moveTo>
                  <a:lnTo>
                    <a:pt x="0" y="47"/>
                  </a:lnTo>
                  <a:lnTo>
                    <a:pt x="10" y="82"/>
                  </a:lnTo>
                  <a:lnTo>
                    <a:pt x="44" y="4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121">
              <a:extLst>
                <a:ext uri="{FF2B5EF4-FFF2-40B4-BE49-F238E27FC236}">
                  <a16:creationId xmlns:a16="http://schemas.microsoft.com/office/drawing/2014/main" id="{9763C222-2588-4D09-A56F-D59832BE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87696" y="-9154818"/>
              <a:ext cx="293990" cy="276797"/>
            </a:xfrm>
            <a:custGeom>
              <a:avLst/>
              <a:gdLst>
                <a:gd name="T0" fmla="*/ 39 w 44"/>
                <a:gd name="T1" fmla="*/ 0 h 82"/>
                <a:gd name="T2" fmla="*/ 0 w 44"/>
                <a:gd name="T3" fmla="*/ 47 h 82"/>
                <a:gd name="T4" fmla="*/ 10 w 44"/>
                <a:gd name="T5" fmla="*/ 82 h 82"/>
                <a:gd name="T6" fmla="*/ 44 w 44"/>
                <a:gd name="T7" fmla="*/ 40 h 82"/>
                <a:gd name="T8" fmla="*/ 39 w 44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2">
                  <a:moveTo>
                    <a:pt x="39" y="0"/>
                  </a:moveTo>
                  <a:lnTo>
                    <a:pt x="0" y="47"/>
                  </a:lnTo>
                  <a:lnTo>
                    <a:pt x="10" y="82"/>
                  </a:lnTo>
                  <a:lnTo>
                    <a:pt x="44" y="4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122">
              <a:extLst>
                <a:ext uri="{FF2B5EF4-FFF2-40B4-BE49-F238E27FC236}">
                  <a16:creationId xmlns:a16="http://schemas.microsoft.com/office/drawing/2014/main" id="{6B88D709-288C-483C-BDDC-75446E099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019125" y="-9546385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123">
              <a:extLst>
                <a:ext uri="{FF2B5EF4-FFF2-40B4-BE49-F238E27FC236}">
                  <a16:creationId xmlns:a16="http://schemas.microsoft.com/office/drawing/2014/main" id="{0EBE69B4-4664-4127-8E4D-F2E8F7868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019125" y="-9546385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124">
              <a:extLst>
                <a:ext uri="{FF2B5EF4-FFF2-40B4-BE49-F238E27FC236}">
                  <a16:creationId xmlns:a16="http://schemas.microsoft.com/office/drawing/2014/main" id="{87C948CF-3102-48F3-A173-2A1CF640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290831" y="-998858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8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125">
              <a:extLst>
                <a:ext uri="{FF2B5EF4-FFF2-40B4-BE49-F238E27FC236}">
                  <a16:creationId xmlns:a16="http://schemas.microsoft.com/office/drawing/2014/main" id="{363492C2-3D2F-4A19-B18A-3BD7A129B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290831" y="-998858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8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126">
              <a:extLst>
                <a:ext uri="{FF2B5EF4-FFF2-40B4-BE49-F238E27FC236}">
                  <a16:creationId xmlns:a16="http://schemas.microsoft.com/office/drawing/2014/main" id="{A612D0E9-7D42-4CD3-A473-31BDC0810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89264" y="-1041728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127">
              <a:extLst>
                <a:ext uri="{FF2B5EF4-FFF2-40B4-BE49-F238E27FC236}">
                  <a16:creationId xmlns:a16="http://schemas.microsoft.com/office/drawing/2014/main" id="{2C03C281-FF72-42F5-9A57-0AE705380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89264" y="-10417284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128">
              <a:extLst>
                <a:ext uri="{FF2B5EF4-FFF2-40B4-BE49-F238E27FC236}">
                  <a16:creationId xmlns:a16="http://schemas.microsoft.com/office/drawing/2014/main" id="{15575A69-6280-47FA-979C-8BC57B9E0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72130" y="-930334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129">
              <a:extLst>
                <a:ext uri="{FF2B5EF4-FFF2-40B4-BE49-F238E27FC236}">
                  <a16:creationId xmlns:a16="http://schemas.microsoft.com/office/drawing/2014/main" id="{725E91CE-2919-4A59-BD04-3A8E59A1F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72130" y="-930334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130">
              <a:extLst>
                <a:ext uri="{FF2B5EF4-FFF2-40B4-BE49-F238E27FC236}">
                  <a16:creationId xmlns:a16="http://schemas.microsoft.com/office/drawing/2014/main" id="{A2E509FE-CDBB-4329-A463-50B046F4F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43836" y="-9742168"/>
              <a:ext cx="300672" cy="219413"/>
            </a:xfrm>
            <a:custGeom>
              <a:avLst/>
              <a:gdLst>
                <a:gd name="T0" fmla="*/ 39 w 45"/>
                <a:gd name="T1" fmla="*/ 0 h 65"/>
                <a:gd name="T2" fmla="*/ 0 w 45"/>
                <a:gd name="T3" fmla="*/ 48 h 65"/>
                <a:gd name="T4" fmla="*/ 4 w 45"/>
                <a:gd name="T5" fmla="*/ 65 h 65"/>
                <a:gd name="T6" fmla="*/ 45 w 45"/>
                <a:gd name="T7" fmla="*/ 17 h 65"/>
                <a:gd name="T8" fmla="*/ 39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39" y="0"/>
                  </a:moveTo>
                  <a:lnTo>
                    <a:pt x="0" y="48"/>
                  </a:lnTo>
                  <a:lnTo>
                    <a:pt x="4" y="65"/>
                  </a:lnTo>
                  <a:lnTo>
                    <a:pt x="45" y="1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131">
              <a:extLst>
                <a:ext uri="{FF2B5EF4-FFF2-40B4-BE49-F238E27FC236}">
                  <a16:creationId xmlns:a16="http://schemas.microsoft.com/office/drawing/2014/main" id="{E87AF978-71A7-48AD-A3E0-2471EFA94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43836" y="-9742168"/>
              <a:ext cx="300672" cy="219413"/>
            </a:xfrm>
            <a:custGeom>
              <a:avLst/>
              <a:gdLst>
                <a:gd name="T0" fmla="*/ 39 w 45"/>
                <a:gd name="T1" fmla="*/ 0 h 65"/>
                <a:gd name="T2" fmla="*/ 0 w 45"/>
                <a:gd name="T3" fmla="*/ 48 h 65"/>
                <a:gd name="T4" fmla="*/ 4 w 45"/>
                <a:gd name="T5" fmla="*/ 65 h 65"/>
                <a:gd name="T6" fmla="*/ 45 w 45"/>
                <a:gd name="T7" fmla="*/ 17 h 65"/>
                <a:gd name="T8" fmla="*/ 39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39" y="0"/>
                  </a:moveTo>
                  <a:lnTo>
                    <a:pt x="0" y="48"/>
                  </a:lnTo>
                  <a:lnTo>
                    <a:pt x="4" y="65"/>
                  </a:lnTo>
                  <a:lnTo>
                    <a:pt x="45" y="1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132">
              <a:extLst>
                <a:ext uri="{FF2B5EF4-FFF2-40B4-BE49-F238E27FC236}">
                  <a16:creationId xmlns:a16="http://schemas.microsoft.com/office/drawing/2014/main" id="{C91BD21B-890B-4B9D-973E-86A212755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2269" y="-1017086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133">
              <a:extLst>
                <a:ext uri="{FF2B5EF4-FFF2-40B4-BE49-F238E27FC236}">
                  <a16:creationId xmlns:a16="http://schemas.microsoft.com/office/drawing/2014/main" id="{C09FC020-A573-43A6-95BF-D74997EAA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2269" y="-1017086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34">
              <a:extLst>
                <a:ext uri="{FF2B5EF4-FFF2-40B4-BE49-F238E27FC236}">
                  <a16:creationId xmlns:a16="http://schemas.microsoft.com/office/drawing/2014/main" id="{DF2628D2-DBEE-4C71-AF13-67F0E4588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18454" y="-9043424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35">
              <a:extLst>
                <a:ext uri="{FF2B5EF4-FFF2-40B4-BE49-F238E27FC236}">
                  <a16:creationId xmlns:a16="http://schemas.microsoft.com/office/drawing/2014/main" id="{25AC4189-32F4-43CA-B53B-EE96BE09B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18454" y="-9043424"/>
              <a:ext cx="300672" cy="219413"/>
            </a:xfrm>
            <a:custGeom>
              <a:avLst/>
              <a:gdLst>
                <a:gd name="T0" fmla="*/ 41 w 45"/>
                <a:gd name="T1" fmla="*/ 0 h 65"/>
                <a:gd name="T2" fmla="*/ 0 w 45"/>
                <a:gd name="T3" fmla="*/ 49 h 65"/>
                <a:gd name="T4" fmla="*/ 6 w 45"/>
                <a:gd name="T5" fmla="*/ 65 h 65"/>
                <a:gd name="T6" fmla="*/ 45 w 45"/>
                <a:gd name="T7" fmla="*/ 18 h 65"/>
                <a:gd name="T8" fmla="*/ 41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1" y="0"/>
                  </a:moveTo>
                  <a:lnTo>
                    <a:pt x="0" y="49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36">
              <a:extLst>
                <a:ext uri="{FF2B5EF4-FFF2-40B4-BE49-F238E27FC236}">
                  <a16:creationId xmlns:a16="http://schemas.microsoft.com/office/drawing/2014/main" id="{4ADD9A7B-5057-40CD-9194-794A6DCD3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90160" y="-9482249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137">
              <a:extLst>
                <a:ext uri="{FF2B5EF4-FFF2-40B4-BE49-F238E27FC236}">
                  <a16:creationId xmlns:a16="http://schemas.microsoft.com/office/drawing/2014/main" id="{93CDB34F-0355-4D4B-B49C-C4C4C5030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90160" y="-9482249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5 w 45"/>
                <a:gd name="T5" fmla="*/ 65 h 65"/>
                <a:gd name="T6" fmla="*/ 45 w 45"/>
                <a:gd name="T7" fmla="*/ 16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5" y="65"/>
                  </a:lnTo>
                  <a:lnTo>
                    <a:pt x="45" y="16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138">
              <a:extLst>
                <a:ext uri="{FF2B5EF4-FFF2-40B4-BE49-F238E27FC236}">
                  <a16:creationId xmlns:a16="http://schemas.microsoft.com/office/drawing/2014/main" id="{C2E08E0A-E9A5-4DEA-AE81-31C18FD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88592" y="-991432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139">
              <a:extLst>
                <a:ext uri="{FF2B5EF4-FFF2-40B4-BE49-F238E27FC236}">
                  <a16:creationId xmlns:a16="http://schemas.microsoft.com/office/drawing/2014/main" id="{BD2006D8-4DAB-4D66-B226-C31655FED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88592" y="-9914323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8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8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140">
              <a:extLst>
                <a:ext uri="{FF2B5EF4-FFF2-40B4-BE49-F238E27FC236}">
                  <a16:creationId xmlns:a16="http://schemas.microsoft.com/office/drawing/2014/main" id="{F72E46E7-9AEB-4B32-A0C5-B4D2836C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51414" y="-8773377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141">
              <a:extLst>
                <a:ext uri="{FF2B5EF4-FFF2-40B4-BE49-F238E27FC236}">
                  <a16:creationId xmlns:a16="http://schemas.microsoft.com/office/drawing/2014/main" id="{9D3BAC76-13F0-40D6-BEA4-4C27900AD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51414" y="-8773377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142">
              <a:extLst>
                <a:ext uri="{FF2B5EF4-FFF2-40B4-BE49-F238E27FC236}">
                  <a16:creationId xmlns:a16="http://schemas.microsoft.com/office/drawing/2014/main" id="{7D88C6E9-A153-457E-9ED5-A84C8C6D3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29801" y="-9212202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7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143">
              <a:extLst>
                <a:ext uri="{FF2B5EF4-FFF2-40B4-BE49-F238E27FC236}">
                  <a16:creationId xmlns:a16="http://schemas.microsoft.com/office/drawing/2014/main" id="{BFB95E62-E618-4BC1-9C15-EC51D3E9B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29801" y="-9212202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7 h 65"/>
                <a:gd name="T4" fmla="*/ 5 w 45"/>
                <a:gd name="T5" fmla="*/ 65 h 65"/>
                <a:gd name="T6" fmla="*/ 45 w 45"/>
                <a:gd name="T7" fmla="*/ 17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7"/>
                  </a:lnTo>
                  <a:lnTo>
                    <a:pt x="5" y="65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144">
              <a:extLst>
                <a:ext uri="{FF2B5EF4-FFF2-40B4-BE49-F238E27FC236}">
                  <a16:creationId xmlns:a16="http://schemas.microsoft.com/office/drawing/2014/main" id="{B5F685A6-E833-4C3E-BC80-5662494EB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8234" y="-964427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145">
              <a:extLst>
                <a:ext uri="{FF2B5EF4-FFF2-40B4-BE49-F238E27FC236}">
                  <a16:creationId xmlns:a16="http://schemas.microsoft.com/office/drawing/2014/main" id="{D99636A1-1A41-4F5B-A562-B77136DE3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8234" y="-964427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146">
              <a:extLst>
                <a:ext uri="{FF2B5EF4-FFF2-40B4-BE49-F238E27FC236}">
                  <a16:creationId xmlns:a16="http://schemas.microsoft.com/office/drawing/2014/main" id="{A7B9BB7B-A8C0-4CB1-B3E3-491F9804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11100" y="-853033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147">
              <a:extLst>
                <a:ext uri="{FF2B5EF4-FFF2-40B4-BE49-F238E27FC236}">
                  <a16:creationId xmlns:a16="http://schemas.microsoft.com/office/drawing/2014/main" id="{A0DEB4BF-6D6B-4674-AEA9-AA33F4279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11100" y="-8530336"/>
              <a:ext cx="300672" cy="219413"/>
            </a:xfrm>
            <a:custGeom>
              <a:avLst/>
              <a:gdLst>
                <a:gd name="T0" fmla="*/ 40 w 45"/>
                <a:gd name="T1" fmla="*/ 0 h 65"/>
                <a:gd name="T2" fmla="*/ 0 w 45"/>
                <a:gd name="T3" fmla="*/ 48 h 65"/>
                <a:gd name="T4" fmla="*/ 6 w 45"/>
                <a:gd name="T5" fmla="*/ 65 h 65"/>
                <a:gd name="T6" fmla="*/ 45 w 45"/>
                <a:gd name="T7" fmla="*/ 18 h 65"/>
                <a:gd name="T8" fmla="*/ 40 w 4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5">
                  <a:moveTo>
                    <a:pt x="40" y="0"/>
                  </a:moveTo>
                  <a:lnTo>
                    <a:pt x="0" y="48"/>
                  </a:lnTo>
                  <a:lnTo>
                    <a:pt x="6" y="65"/>
                  </a:lnTo>
                  <a:lnTo>
                    <a:pt x="45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148">
              <a:extLst>
                <a:ext uri="{FF2B5EF4-FFF2-40B4-BE49-F238E27FC236}">
                  <a16:creationId xmlns:a16="http://schemas.microsoft.com/office/drawing/2014/main" id="{EEEA1DDA-5044-49EA-AF4C-252DA286F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89488" y="-8972537"/>
              <a:ext cx="307353" cy="222788"/>
            </a:xfrm>
            <a:custGeom>
              <a:avLst/>
              <a:gdLst>
                <a:gd name="T0" fmla="*/ 41 w 46"/>
                <a:gd name="T1" fmla="*/ 0 h 66"/>
                <a:gd name="T2" fmla="*/ 0 w 46"/>
                <a:gd name="T3" fmla="*/ 49 h 66"/>
                <a:gd name="T4" fmla="*/ 6 w 46"/>
                <a:gd name="T5" fmla="*/ 66 h 66"/>
                <a:gd name="T6" fmla="*/ 46 w 46"/>
                <a:gd name="T7" fmla="*/ 18 h 66"/>
                <a:gd name="T8" fmla="*/ 41 w 4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6">
                  <a:moveTo>
                    <a:pt x="41" y="0"/>
                  </a:moveTo>
                  <a:lnTo>
                    <a:pt x="0" y="49"/>
                  </a:lnTo>
                  <a:lnTo>
                    <a:pt x="6" y="66"/>
                  </a:lnTo>
                  <a:lnTo>
                    <a:pt x="46" y="1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149">
              <a:extLst>
                <a:ext uri="{FF2B5EF4-FFF2-40B4-BE49-F238E27FC236}">
                  <a16:creationId xmlns:a16="http://schemas.microsoft.com/office/drawing/2014/main" id="{ECE53451-0FF3-45D8-BBE7-0872A7A16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89488" y="-8972537"/>
              <a:ext cx="307353" cy="222788"/>
            </a:xfrm>
            <a:custGeom>
              <a:avLst/>
              <a:gdLst>
                <a:gd name="T0" fmla="*/ 41 w 46"/>
                <a:gd name="T1" fmla="*/ 0 h 66"/>
                <a:gd name="T2" fmla="*/ 0 w 46"/>
                <a:gd name="T3" fmla="*/ 49 h 66"/>
                <a:gd name="T4" fmla="*/ 6 w 46"/>
                <a:gd name="T5" fmla="*/ 66 h 66"/>
                <a:gd name="T6" fmla="*/ 46 w 46"/>
                <a:gd name="T7" fmla="*/ 18 h 66"/>
                <a:gd name="T8" fmla="*/ 41 w 4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6">
                  <a:moveTo>
                    <a:pt x="41" y="0"/>
                  </a:moveTo>
                  <a:lnTo>
                    <a:pt x="0" y="49"/>
                  </a:lnTo>
                  <a:lnTo>
                    <a:pt x="6" y="66"/>
                  </a:lnTo>
                  <a:lnTo>
                    <a:pt x="46" y="18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150">
              <a:extLst>
                <a:ext uri="{FF2B5EF4-FFF2-40B4-BE49-F238E27FC236}">
                  <a16:creationId xmlns:a16="http://schemas.microsoft.com/office/drawing/2014/main" id="{9D56F476-2D23-4A18-B9ED-36119EBF6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81239" y="-940123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151">
              <a:extLst>
                <a:ext uri="{FF2B5EF4-FFF2-40B4-BE49-F238E27FC236}">
                  <a16:creationId xmlns:a16="http://schemas.microsoft.com/office/drawing/2014/main" id="{58FF8158-04C3-4161-BA5B-2533AABDD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81239" y="-9401235"/>
              <a:ext cx="300672" cy="222788"/>
            </a:xfrm>
            <a:custGeom>
              <a:avLst/>
              <a:gdLst>
                <a:gd name="T0" fmla="*/ 40 w 45"/>
                <a:gd name="T1" fmla="*/ 0 h 66"/>
                <a:gd name="T2" fmla="*/ 0 w 45"/>
                <a:gd name="T3" fmla="*/ 49 h 66"/>
                <a:gd name="T4" fmla="*/ 5 w 45"/>
                <a:gd name="T5" fmla="*/ 66 h 66"/>
                <a:gd name="T6" fmla="*/ 45 w 45"/>
                <a:gd name="T7" fmla="*/ 17 h 66"/>
                <a:gd name="T8" fmla="*/ 40 w 4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6">
                  <a:moveTo>
                    <a:pt x="40" y="0"/>
                  </a:moveTo>
                  <a:lnTo>
                    <a:pt x="0" y="49"/>
                  </a:lnTo>
                  <a:lnTo>
                    <a:pt x="5" y="66"/>
                  </a:lnTo>
                  <a:lnTo>
                    <a:pt x="45" y="17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152">
              <a:extLst>
                <a:ext uri="{FF2B5EF4-FFF2-40B4-BE49-F238E27FC236}">
                  <a16:creationId xmlns:a16="http://schemas.microsoft.com/office/drawing/2014/main" id="{C63E1117-41C0-4F9A-8D05-7FEED230D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580379" y="-9860313"/>
              <a:ext cx="1242777" cy="2032097"/>
            </a:xfrm>
            <a:custGeom>
              <a:avLst/>
              <a:gdLst>
                <a:gd name="T0" fmla="*/ 6 w 186"/>
                <a:gd name="T1" fmla="*/ 0 h 602"/>
                <a:gd name="T2" fmla="*/ 0 w 186"/>
                <a:gd name="T3" fmla="*/ 7 h 602"/>
                <a:gd name="T4" fmla="*/ 181 w 186"/>
                <a:gd name="T5" fmla="*/ 602 h 602"/>
                <a:gd name="T6" fmla="*/ 186 w 186"/>
                <a:gd name="T7" fmla="*/ 595 h 602"/>
                <a:gd name="T8" fmla="*/ 118 w 186"/>
                <a:gd name="T9" fmla="*/ 368 h 602"/>
                <a:gd name="T10" fmla="*/ 117 w 186"/>
                <a:gd name="T11" fmla="*/ 367 h 602"/>
                <a:gd name="T12" fmla="*/ 6 w 186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602">
                  <a:moveTo>
                    <a:pt x="6" y="0"/>
                  </a:moveTo>
                  <a:lnTo>
                    <a:pt x="0" y="7"/>
                  </a:lnTo>
                  <a:lnTo>
                    <a:pt x="181" y="602"/>
                  </a:lnTo>
                  <a:lnTo>
                    <a:pt x="186" y="595"/>
                  </a:lnTo>
                  <a:lnTo>
                    <a:pt x="118" y="368"/>
                  </a:lnTo>
                  <a:lnTo>
                    <a:pt x="117" y="36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153">
              <a:extLst>
                <a:ext uri="{FF2B5EF4-FFF2-40B4-BE49-F238E27FC236}">
                  <a16:creationId xmlns:a16="http://schemas.microsoft.com/office/drawing/2014/main" id="{ED266A38-7B51-43A0-AC48-7431C6AB0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580379" y="-9860313"/>
              <a:ext cx="1242777" cy="2032097"/>
            </a:xfrm>
            <a:custGeom>
              <a:avLst/>
              <a:gdLst>
                <a:gd name="T0" fmla="*/ 6 w 186"/>
                <a:gd name="T1" fmla="*/ 0 h 602"/>
                <a:gd name="T2" fmla="*/ 0 w 186"/>
                <a:gd name="T3" fmla="*/ 7 h 602"/>
                <a:gd name="T4" fmla="*/ 181 w 186"/>
                <a:gd name="T5" fmla="*/ 602 h 602"/>
                <a:gd name="T6" fmla="*/ 186 w 186"/>
                <a:gd name="T7" fmla="*/ 595 h 602"/>
                <a:gd name="T8" fmla="*/ 118 w 186"/>
                <a:gd name="T9" fmla="*/ 368 h 602"/>
                <a:gd name="T10" fmla="*/ 117 w 186"/>
                <a:gd name="T11" fmla="*/ 367 h 602"/>
                <a:gd name="T12" fmla="*/ 6 w 186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602">
                  <a:moveTo>
                    <a:pt x="6" y="0"/>
                  </a:moveTo>
                  <a:lnTo>
                    <a:pt x="0" y="7"/>
                  </a:lnTo>
                  <a:lnTo>
                    <a:pt x="181" y="602"/>
                  </a:lnTo>
                  <a:lnTo>
                    <a:pt x="186" y="595"/>
                  </a:lnTo>
                  <a:lnTo>
                    <a:pt x="118" y="368"/>
                  </a:lnTo>
                  <a:lnTo>
                    <a:pt x="117" y="367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154">
              <a:extLst>
                <a:ext uri="{FF2B5EF4-FFF2-40B4-BE49-F238E27FC236}">
                  <a16:creationId xmlns:a16="http://schemas.microsoft.com/office/drawing/2014/main" id="{F4C0FED4-5DD7-46BF-AFDF-60B8419E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10428" y="-7618930"/>
              <a:ext cx="1095782" cy="1792431"/>
            </a:xfrm>
            <a:custGeom>
              <a:avLst/>
              <a:gdLst>
                <a:gd name="T0" fmla="*/ 5 w 164"/>
                <a:gd name="T1" fmla="*/ 0 h 531"/>
                <a:gd name="T2" fmla="*/ 0 w 164"/>
                <a:gd name="T3" fmla="*/ 6 h 531"/>
                <a:gd name="T4" fmla="*/ 158 w 164"/>
                <a:gd name="T5" fmla="*/ 531 h 531"/>
                <a:gd name="T6" fmla="*/ 164 w 164"/>
                <a:gd name="T7" fmla="*/ 524 h 531"/>
                <a:gd name="T8" fmla="*/ 5 w 164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31">
                  <a:moveTo>
                    <a:pt x="5" y="0"/>
                  </a:moveTo>
                  <a:lnTo>
                    <a:pt x="0" y="6"/>
                  </a:lnTo>
                  <a:lnTo>
                    <a:pt x="158" y="531"/>
                  </a:lnTo>
                  <a:lnTo>
                    <a:pt x="164" y="5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155">
              <a:extLst>
                <a:ext uri="{FF2B5EF4-FFF2-40B4-BE49-F238E27FC236}">
                  <a16:creationId xmlns:a16="http://schemas.microsoft.com/office/drawing/2014/main" id="{D67D4CBD-A483-4654-B857-2D37013F4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10428" y="-7618930"/>
              <a:ext cx="1095782" cy="1792431"/>
            </a:xfrm>
            <a:custGeom>
              <a:avLst/>
              <a:gdLst>
                <a:gd name="T0" fmla="*/ 5 w 164"/>
                <a:gd name="T1" fmla="*/ 0 h 531"/>
                <a:gd name="T2" fmla="*/ 0 w 164"/>
                <a:gd name="T3" fmla="*/ 6 h 531"/>
                <a:gd name="T4" fmla="*/ 158 w 164"/>
                <a:gd name="T5" fmla="*/ 531 h 531"/>
                <a:gd name="T6" fmla="*/ 164 w 164"/>
                <a:gd name="T7" fmla="*/ 524 h 531"/>
                <a:gd name="T8" fmla="*/ 5 w 164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531">
                  <a:moveTo>
                    <a:pt x="5" y="0"/>
                  </a:moveTo>
                  <a:lnTo>
                    <a:pt x="0" y="6"/>
                  </a:lnTo>
                  <a:lnTo>
                    <a:pt x="158" y="531"/>
                  </a:lnTo>
                  <a:lnTo>
                    <a:pt x="164" y="52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156">
              <a:extLst>
                <a:ext uri="{FF2B5EF4-FFF2-40B4-BE49-F238E27FC236}">
                  <a16:creationId xmlns:a16="http://schemas.microsoft.com/office/drawing/2014/main" id="{D4F1BFAF-7F6A-4436-892A-CFCF362B27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52085" y="-10251880"/>
              <a:ext cx="1196006" cy="1957835"/>
            </a:xfrm>
            <a:custGeom>
              <a:avLst/>
              <a:gdLst>
                <a:gd name="T0" fmla="*/ 162 w 179"/>
                <a:gd name="T1" fmla="*/ 516 h 580"/>
                <a:gd name="T2" fmla="*/ 156 w 179"/>
                <a:gd name="T3" fmla="*/ 522 h 580"/>
                <a:gd name="T4" fmla="*/ 174 w 179"/>
                <a:gd name="T5" fmla="*/ 580 h 580"/>
                <a:gd name="T6" fmla="*/ 179 w 179"/>
                <a:gd name="T7" fmla="*/ 573 h 580"/>
                <a:gd name="T8" fmla="*/ 162 w 179"/>
                <a:gd name="T9" fmla="*/ 516 h 580"/>
                <a:gd name="T10" fmla="*/ 140 w 179"/>
                <a:gd name="T11" fmla="*/ 445 h 580"/>
                <a:gd name="T12" fmla="*/ 135 w 179"/>
                <a:gd name="T13" fmla="*/ 451 h 580"/>
                <a:gd name="T14" fmla="*/ 153 w 179"/>
                <a:gd name="T15" fmla="*/ 512 h 580"/>
                <a:gd name="T16" fmla="*/ 159 w 179"/>
                <a:gd name="T17" fmla="*/ 505 h 580"/>
                <a:gd name="T18" fmla="*/ 140 w 179"/>
                <a:gd name="T19" fmla="*/ 445 h 580"/>
                <a:gd name="T20" fmla="*/ 117 w 179"/>
                <a:gd name="T21" fmla="*/ 367 h 580"/>
                <a:gd name="T22" fmla="*/ 111 w 179"/>
                <a:gd name="T23" fmla="*/ 374 h 580"/>
                <a:gd name="T24" fmla="*/ 131 w 179"/>
                <a:gd name="T25" fmla="*/ 440 h 580"/>
                <a:gd name="T26" fmla="*/ 137 w 179"/>
                <a:gd name="T27" fmla="*/ 433 h 580"/>
                <a:gd name="T28" fmla="*/ 117 w 179"/>
                <a:gd name="T29" fmla="*/ 367 h 580"/>
                <a:gd name="T30" fmla="*/ 93 w 179"/>
                <a:gd name="T31" fmla="*/ 287 h 580"/>
                <a:gd name="T32" fmla="*/ 87 w 179"/>
                <a:gd name="T33" fmla="*/ 294 h 580"/>
                <a:gd name="T34" fmla="*/ 108 w 179"/>
                <a:gd name="T35" fmla="*/ 363 h 580"/>
                <a:gd name="T36" fmla="*/ 114 w 179"/>
                <a:gd name="T37" fmla="*/ 356 h 580"/>
                <a:gd name="T38" fmla="*/ 93 w 179"/>
                <a:gd name="T39" fmla="*/ 287 h 580"/>
                <a:gd name="T40" fmla="*/ 71 w 179"/>
                <a:gd name="T41" fmla="*/ 214 h 580"/>
                <a:gd name="T42" fmla="*/ 65 w 179"/>
                <a:gd name="T43" fmla="*/ 221 h 580"/>
                <a:gd name="T44" fmla="*/ 84 w 179"/>
                <a:gd name="T45" fmla="*/ 282 h 580"/>
                <a:gd name="T46" fmla="*/ 89 w 179"/>
                <a:gd name="T47" fmla="*/ 276 h 580"/>
                <a:gd name="T48" fmla="*/ 71 w 179"/>
                <a:gd name="T49" fmla="*/ 214 h 580"/>
                <a:gd name="T50" fmla="*/ 47 w 179"/>
                <a:gd name="T51" fmla="*/ 138 h 580"/>
                <a:gd name="T52" fmla="*/ 42 w 179"/>
                <a:gd name="T53" fmla="*/ 145 h 580"/>
                <a:gd name="T54" fmla="*/ 62 w 179"/>
                <a:gd name="T55" fmla="*/ 210 h 580"/>
                <a:gd name="T56" fmla="*/ 67 w 179"/>
                <a:gd name="T57" fmla="*/ 204 h 580"/>
                <a:gd name="T58" fmla="*/ 47 w 179"/>
                <a:gd name="T59" fmla="*/ 138 h 580"/>
                <a:gd name="T60" fmla="*/ 28 w 179"/>
                <a:gd name="T61" fmla="*/ 74 h 580"/>
                <a:gd name="T62" fmla="*/ 23 w 179"/>
                <a:gd name="T63" fmla="*/ 81 h 580"/>
                <a:gd name="T64" fmla="*/ 38 w 179"/>
                <a:gd name="T65" fmla="*/ 133 h 580"/>
                <a:gd name="T66" fmla="*/ 44 w 179"/>
                <a:gd name="T67" fmla="*/ 126 h 580"/>
                <a:gd name="T68" fmla="*/ 28 w 179"/>
                <a:gd name="T69" fmla="*/ 74 h 580"/>
                <a:gd name="T70" fmla="*/ 6 w 179"/>
                <a:gd name="T71" fmla="*/ 0 h 580"/>
                <a:gd name="T72" fmla="*/ 0 w 179"/>
                <a:gd name="T73" fmla="*/ 7 h 580"/>
                <a:gd name="T74" fmla="*/ 19 w 179"/>
                <a:gd name="T75" fmla="*/ 70 h 580"/>
                <a:gd name="T76" fmla="*/ 25 w 179"/>
                <a:gd name="T77" fmla="*/ 63 h 580"/>
                <a:gd name="T78" fmla="*/ 6 w 179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580">
                  <a:moveTo>
                    <a:pt x="162" y="516"/>
                  </a:moveTo>
                  <a:lnTo>
                    <a:pt x="156" y="522"/>
                  </a:lnTo>
                  <a:lnTo>
                    <a:pt x="174" y="580"/>
                  </a:lnTo>
                  <a:lnTo>
                    <a:pt x="179" y="573"/>
                  </a:lnTo>
                  <a:lnTo>
                    <a:pt x="162" y="516"/>
                  </a:lnTo>
                  <a:close/>
                  <a:moveTo>
                    <a:pt x="140" y="445"/>
                  </a:moveTo>
                  <a:lnTo>
                    <a:pt x="135" y="451"/>
                  </a:lnTo>
                  <a:lnTo>
                    <a:pt x="153" y="512"/>
                  </a:lnTo>
                  <a:lnTo>
                    <a:pt x="159" y="505"/>
                  </a:lnTo>
                  <a:lnTo>
                    <a:pt x="140" y="445"/>
                  </a:lnTo>
                  <a:close/>
                  <a:moveTo>
                    <a:pt x="117" y="367"/>
                  </a:moveTo>
                  <a:lnTo>
                    <a:pt x="111" y="374"/>
                  </a:lnTo>
                  <a:lnTo>
                    <a:pt x="131" y="440"/>
                  </a:lnTo>
                  <a:lnTo>
                    <a:pt x="137" y="433"/>
                  </a:lnTo>
                  <a:lnTo>
                    <a:pt x="117" y="367"/>
                  </a:lnTo>
                  <a:close/>
                  <a:moveTo>
                    <a:pt x="93" y="287"/>
                  </a:moveTo>
                  <a:lnTo>
                    <a:pt x="87" y="294"/>
                  </a:lnTo>
                  <a:lnTo>
                    <a:pt x="108" y="363"/>
                  </a:lnTo>
                  <a:lnTo>
                    <a:pt x="114" y="356"/>
                  </a:lnTo>
                  <a:lnTo>
                    <a:pt x="93" y="287"/>
                  </a:lnTo>
                  <a:close/>
                  <a:moveTo>
                    <a:pt x="71" y="214"/>
                  </a:moveTo>
                  <a:lnTo>
                    <a:pt x="65" y="221"/>
                  </a:lnTo>
                  <a:lnTo>
                    <a:pt x="84" y="282"/>
                  </a:lnTo>
                  <a:lnTo>
                    <a:pt x="89" y="276"/>
                  </a:lnTo>
                  <a:lnTo>
                    <a:pt x="71" y="214"/>
                  </a:lnTo>
                  <a:close/>
                  <a:moveTo>
                    <a:pt x="47" y="138"/>
                  </a:moveTo>
                  <a:lnTo>
                    <a:pt x="42" y="145"/>
                  </a:lnTo>
                  <a:lnTo>
                    <a:pt x="62" y="210"/>
                  </a:lnTo>
                  <a:lnTo>
                    <a:pt x="67" y="204"/>
                  </a:lnTo>
                  <a:lnTo>
                    <a:pt x="47" y="138"/>
                  </a:lnTo>
                  <a:close/>
                  <a:moveTo>
                    <a:pt x="28" y="74"/>
                  </a:moveTo>
                  <a:lnTo>
                    <a:pt x="23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4"/>
                  </a:lnTo>
                  <a:close/>
                  <a:moveTo>
                    <a:pt x="6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157">
              <a:extLst>
                <a:ext uri="{FF2B5EF4-FFF2-40B4-BE49-F238E27FC236}">
                  <a16:creationId xmlns:a16="http://schemas.microsoft.com/office/drawing/2014/main" id="{023F1863-8453-45EF-9F6E-D5850D0BD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52085" y="-10251880"/>
              <a:ext cx="1196006" cy="1957835"/>
            </a:xfrm>
            <a:custGeom>
              <a:avLst/>
              <a:gdLst>
                <a:gd name="T0" fmla="*/ 162 w 179"/>
                <a:gd name="T1" fmla="*/ 516 h 580"/>
                <a:gd name="T2" fmla="*/ 156 w 179"/>
                <a:gd name="T3" fmla="*/ 522 h 580"/>
                <a:gd name="T4" fmla="*/ 174 w 179"/>
                <a:gd name="T5" fmla="*/ 580 h 580"/>
                <a:gd name="T6" fmla="*/ 179 w 179"/>
                <a:gd name="T7" fmla="*/ 573 h 580"/>
                <a:gd name="T8" fmla="*/ 162 w 179"/>
                <a:gd name="T9" fmla="*/ 516 h 580"/>
                <a:gd name="T10" fmla="*/ 140 w 179"/>
                <a:gd name="T11" fmla="*/ 445 h 580"/>
                <a:gd name="T12" fmla="*/ 135 w 179"/>
                <a:gd name="T13" fmla="*/ 451 h 580"/>
                <a:gd name="T14" fmla="*/ 153 w 179"/>
                <a:gd name="T15" fmla="*/ 512 h 580"/>
                <a:gd name="T16" fmla="*/ 159 w 179"/>
                <a:gd name="T17" fmla="*/ 505 h 580"/>
                <a:gd name="T18" fmla="*/ 140 w 179"/>
                <a:gd name="T19" fmla="*/ 445 h 580"/>
                <a:gd name="T20" fmla="*/ 117 w 179"/>
                <a:gd name="T21" fmla="*/ 367 h 580"/>
                <a:gd name="T22" fmla="*/ 111 w 179"/>
                <a:gd name="T23" fmla="*/ 374 h 580"/>
                <a:gd name="T24" fmla="*/ 131 w 179"/>
                <a:gd name="T25" fmla="*/ 440 h 580"/>
                <a:gd name="T26" fmla="*/ 137 w 179"/>
                <a:gd name="T27" fmla="*/ 433 h 580"/>
                <a:gd name="T28" fmla="*/ 117 w 179"/>
                <a:gd name="T29" fmla="*/ 367 h 580"/>
                <a:gd name="T30" fmla="*/ 93 w 179"/>
                <a:gd name="T31" fmla="*/ 287 h 580"/>
                <a:gd name="T32" fmla="*/ 87 w 179"/>
                <a:gd name="T33" fmla="*/ 294 h 580"/>
                <a:gd name="T34" fmla="*/ 108 w 179"/>
                <a:gd name="T35" fmla="*/ 363 h 580"/>
                <a:gd name="T36" fmla="*/ 114 w 179"/>
                <a:gd name="T37" fmla="*/ 356 h 580"/>
                <a:gd name="T38" fmla="*/ 93 w 179"/>
                <a:gd name="T39" fmla="*/ 287 h 580"/>
                <a:gd name="T40" fmla="*/ 71 w 179"/>
                <a:gd name="T41" fmla="*/ 214 h 580"/>
                <a:gd name="T42" fmla="*/ 65 w 179"/>
                <a:gd name="T43" fmla="*/ 221 h 580"/>
                <a:gd name="T44" fmla="*/ 84 w 179"/>
                <a:gd name="T45" fmla="*/ 282 h 580"/>
                <a:gd name="T46" fmla="*/ 89 w 179"/>
                <a:gd name="T47" fmla="*/ 276 h 580"/>
                <a:gd name="T48" fmla="*/ 71 w 179"/>
                <a:gd name="T49" fmla="*/ 214 h 580"/>
                <a:gd name="T50" fmla="*/ 47 w 179"/>
                <a:gd name="T51" fmla="*/ 138 h 580"/>
                <a:gd name="T52" fmla="*/ 42 w 179"/>
                <a:gd name="T53" fmla="*/ 145 h 580"/>
                <a:gd name="T54" fmla="*/ 62 w 179"/>
                <a:gd name="T55" fmla="*/ 210 h 580"/>
                <a:gd name="T56" fmla="*/ 67 w 179"/>
                <a:gd name="T57" fmla="*/ 204 h 580"/>
                <a:gd name="T58" fmla="*/ 47 w 179"/>
                <a:gd name="T59" fmla="*/ 138 h 580"/>
                <a:gd name="T60" fmla="*/ 28 w 179"/>
                <a:gd name="T61" fmla="*/ 74 h 580"/>
                <a:gd name="T62" fmla="*/ 23 w 179"/>
                <a:gd name="T63" fmla="*/ 81 h 580"/>
                <a:gd name="T64" fmla="*/ 38 w 179"/>
                <a:gd name="T65" fmla="*/ 133 h 580"/>
                <a:gd name="T66" fmla="*/ 44 w 179"/>
                <a:gd name="T67" fmla="*/ 126 h 580"/>
                <a:gd name="T68" fmla="*/ 28 w 179"/>
                <a:gd name="T69" fmla="*/ 74 h 580"/>
                <a:gd name="T70" fmla="*/ 6 w 179"/>
                <a:gd name="T71" fmla="*/ 0 h 580"/>
                <a:gd name="T72" fmla="*/ 0 w 179"/>
                <a:gd name="T73" fmla="*/ 7 h 580"/>
                <a:gd name="T74" fmla="*/ 19 w 179"/>
                <a:gd name="T75" fmla="*/ 70 h 580"/>
                <a:gd name="T76" fmla="*/ 25 w 179"/>
                <a:gd name="T77" fmla="*/ 63 h 580"/>
                <a:gd name="T78" fmla="*/ 6 w 179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" h="580">
                  <a:moveTo>
                    <a:pt x="162" y="516"/>
                  </a:moveTo>
                  <a:lnTo>
                    <a:pt x="156" y="522"/>
                  </a:lnTo>
                  <a:lnTo>
                    <a:pt x="174" y="580"/>
                  </a:lnTo>
                  <a:lnTo>
                    <a:pt x="179" y="573"/>
                  </a:lnTo>
                  <a:lnTo>
                    <a:pt x="162" y="516"/>
                  </a:lnTo>
                  <a:moveTo>
                    <a:pt x="140" y="445"/>
                  </a:moveTo>
                  <a:lnTo>
                    <a:pt x="135" y="451"/>
                  </a:lnTo>
                  <a:lnTo>
                    <a:pt x="153" y="512"/>
                  </a:lnTo>
                  <a:lnTo>
                    <a:pt x="159" y="505"/>
                  </a:lnTo>
                  <a:lnTo>
                    <a:pt x="140" y="445"/>
                  </a:lnTo>
                  <a:moveTo>
                    <a:pt x="117" y="367"/>
                  </a:moveTo>
                  <a:lnTo>
                    <a:pt x="111" y="374"/>
                  </a:lnTo>
                  <a:lnTo>
                    <a:pt x="131" y="440"/>
                  </a:lnTo>
                  <a:lnTo>
                    <a:pt x="137" y="433"/>
                  </a:lnTo>
                  <a:lnTo>
                    <a:pt x="117" y="367"/>
                  </a:lnTo>
                  <a:moveTo>
                    <a:pt x="93" y="287"/>
                  </a:moveTo>
                  <a:lnTo>
                    <a:pt x="87" y="294"/>
                  </a:lnTo>
                  <a:lnTo>
                    <a:pt x="108" y="363"/>
                  </a:lnTo>
                  <a:lnTo>
                    <a:pt x="114" y="356"/>
                  </a:lnTo>
                  <a:lnTo>
                    <a:pt x="93" y="287"/>
                  </a:lnTo>
                  <a:moveTo>
                    <a:pt x="71" y="214"/>
                  </a:moveTo>
                  <a:lnTo>
                    <a:pt x="65" y="221"/>
                  </a:lnTo>
                  <a:lnTo>
                    <a:pt x="84" y="282"/>
                  </a:lnTo>
                  <a:lnTo>
                    <a:pt x="89" y="276"/>
                  </a:lnTo>
                  <a:lnTo>
                    <a:pt x="71" y="214"/>
                  </a:lnTo>
                  <a:moveTo>
                    <a:pt x="47" y="138"/>
                  </a:moveTo>
                  <a:lnTo>
                    <a:pt x="42" y="145"/>
                  </a:lnTo>
                  <a:lnTo>
                    <a:pt x="62" y="210"/>
                  </a:lnTo>
                  <a:lnTo>
                    <a:pt x="67" y="204"/>
                  </a:lnTo>
                  <a:lnTo>
                    <a:pt x="47" y="138"/>
                  </a:lnTo>
                  <a:moveTo>
                    <a:pt x="28" y="74"/>
                  </a:moveTo>
                  <a:lnTo>
                    <a:pt x="23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4"/>
                  </a:lnTo>
                  <a:moveTo>
                    <a:pt x="6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158">
              <a:extLst>
                <a:ext uri="{FF2B5EF4-FFF2-40B4-BE49-F238E27FC236}">
                  <a16:creationId xmlns:a16="http://schemas.microsoft.com/office/drawing/2014/main" id="{B23BB572-EE8C-4886-A471-26A3FE1B3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143836" y="-10680579"/>
              <a:ext cx="1189324" cy="1957835"/>
            </a:xfrm>
            <a:custGeom>
              <a:avLst/>
              <a:gdLst>
                <a:gd name="T0" fmla="*/ 161 w 178"/>
                <a:gd name="T1" fmla="*/ 516 h 580"/>
                <a:gd name="T2" fmla="*/ 155 w 178"/>
                <a:gd name="T3" fmla="*/ 522 h 580"/>
                <a:gd name="T4" fmla="*/ 173 w 178"/>
                <a:gd name="T5" fmla="*/ 580 h 580"/>
                <a:gd name="T6" fmla="*/ 178 w 178"/>
                <a:gd name="T7" fmla="*/ 573 h 580"/>
                <a:gd name="T8" fmla="*/ 161 w 178"/>
                <a:gd name="T9" fmla="*/ 516 h 580"/>
                <a:gd name="T10" fmla="*/ 140 w 178"/>
                <a:gd name="T11" fmla="*/ 445 h 580"/>
                <a:gd name="T12" fmla="*/ 134 w 178"/>
                <a:gd name="T13" fmla="*/ 451 h 580"/>
                <a:gd name="T14" fmla="*/ 152 w 178"/>
                <a:gd name="T15" fmla="*/ 512 h 580"/>
                <a:gd name="T16" fmla="*/ 158 w 178"/>
                <a:gd name="T17" fmla="*/ 505 h 580"/>
                <a:gd name="T18" fmla="*/ 140 w 178"/>
                <a:gd name="T19" fmla="*/ 445 h 580"/>
                <a:gd name="T20" fmla="*/ 116 w 178"/>
                <a:gd name="T21" fmla="*/ 367 h 580"/>
                <a:gd name="T22" fmla="*/ 110 w 178"/>
                <a:gd name="T23" fmla="*/ 374 h 580"/>
                <a:gd name="T24" fmla="*/ 130 w 178"/>
                <a:gd name="T25" fmla="*/ 440 h 580"/>
                <a:gd name="T26" fmla="*/ 136 w 178"/>
                <a:gd name="T27" fmla="*/ 433 h 580"/>
                <a:gd name="T28" fmla="*/ 116 w 178"/>
                <a:gd name="T29" fmla="*/ 367 h 580"/>
                <a:gd name="T30" fmla="*/ 92 w 178"/>
                <a:gd name="T31" fmla="*/ 287 h 580"/>
                <a:gd name="T32" fmla="*/ 86 w 178"/>
                <a:gd name="T33" fmla="*/ 294 h 580"/>
                <a:gd name="T34" fmla="*/ 107 w 178"/>
                <a:gd name="T35" fmla="*/ 362 h 580"/>
                <a:gd name="T36" fmla="*/ 113 w 178"/>
                <a:gd name="T37" fmla="*/ 355 h 580"/>
                <a:gd name="T38" fmla="*/ 92 w 178"/>
                <a:gd name="T39" fmla="*/ 287 h 580"/>
                <a:gd name="T40" fmla="*/ 70 w 178"/>
                <a:gd name="T41" fmla="*/ 214 h 580"/>
                <a:gd name="T42" fmla="*/ 65 w 178"/>
                <a:gd name="T43" fmla="*/ 221 h 580"/>
                <a:gd name="T44" fmla="*/ 83 w 178"/>
                <a:gd name="T45" fmla="*/ 282 h 580"/>
                <a:gd name="T46" fmla="*/ 88 w 178"/>
                <a:gd name="T47" fmla="*/ 276 h 580"/>
                <a:gd name="T48" fmla="*/ 70 w 178"/>
                <a:gd name="T49" fmla="*/ 214 h 580"/>
                <a:gd name="T50" fmla="*/ 46 w 178"/>
                <a:gd name="T51" fmla="*/ 137 h 580"/>
                <a:gd name="T52" fmla="*/ 41 w 178"/>
                <a:gd name="T53" fmla="*/ 145 h 580"/>
                <a:gd name="T54" fmla="*/ 61 w 178"/>
                <a:gd name="T55" fmla="*/ 210 h 580"/>
                <a:gd name="T56" fmla="*/ 67 w 178"/>
                <a:gd name="T57" fmla="*/ 204 h 580"/>
                <a:gd name="T58" fmla="*/ 46 w 178"/>
                <a:gd name="T59" fmla="*/ 137 h 580"/>
                <a:gd name="T60" fmla="*/ 27 w 178"/>
                <a:gd name="T61" fmla="*/ 74 h 580"/>
                <a:gd name="T62" fmla="*/ 22 w 178"/>
                <a:gd name="T63" fmla="*/ 81 h 580"/>
                <a:gd name="T64" fmla="*/ 38 w 178"/>
                <a:gd name="T65" fmla="*/ 133 h 580"/>
                <a:gd name="T66" fmla="*/ 43 w 178"/>
                <a:gd name="T67" fmla="*/ 126 h 580"/>
                <a:gd name="T68" fmla="*/ 27 w 178"/>
                <a:gd name="T69" fmla="*/ 74 h 580"/>
                <a:gd name="T70" fmla="*/ 5 w 178"/>
                <a:gd name="T71" fmla="*/ 0 h 580"/>
                <a:gd name="T72" fmla="*/ 0 w 178"/>
                <a:gd name="T73" fmla="*/ 7 h 580"/>
                <a:gd name="T74" fmla="*/ 19 w 178"/>
                <a:gd name="T75" fmla="*/ 70 h 580"/>
                <a:gd name="T76" fmla="*/ 24 w 178"/>
                <a:gd name="T77" fmla="*/ 63 h 580"/>
                <a:gd name="T78" fmla="*/ 5 w 178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580">
                  <a:moveTo>
                    <a:pt x="161" y="516"/>
                  </a:moveTo>
                  <a:lnTo>
                    <a:pt x="155" y="522"/>
                  </a:lnTo>
                  <a:lnTo>
                    <a:pt x="173" y="580"/>
                  </a:lnTo>
                  <a:lnTo>
                    <a:pt x="178" y="573"/>
                  </a:lnTo>
                  <a:lnTo>
                    <a:pt x="161" y="516"/>
                  </a:lnTo>
                  <a:close/>
                  <a:moveTo>
                    <a:pt x="140" y="445"/>
                  </a:moveTo>
                  <a:lnTo>
                    <a:pt x="134" y="451"/>
                  </a:lnTo>
                  <a:lnTo>
                    <a:pt x="152" y="512"/>
                  </a:lnTo>
                  <a:lnTo>
                    <a:pt x="158" y="505"/>
                  </a:lnTo>
                  <a:lnTo>
                    <a:pt x="140" y="445"/>
                  </a:lnTo>
                  <a:close/>
                  <a:moveTo>
                    <a:pt x="116" y="367"/>
                  </a:moveTo>
                  <a:lnTo>
                    <a:pt x="110" y="374"/>
                  </a:lnTo>
                  <a:lnTo>
                    <a:pt x="130" y="440"/>
                  </a:lnTo>
                  <a:lnTo>
                    <a:pt x="136" y="433"/>
                  </a:lnTo>
                  <a:lnTo>
                    <a:pt x="116" y="367"/>
                  </a:lnTo>
                  <a:close/>
                  <a:moveTo>
                    <a:pt x="92" y="287"/>
                  </a:moveTo>
                  <a:lnTo>
                    <a:pt x="86" y="294"/>
                  </a:lnTo>
                  <a:lnTo>
                    <a:pt x="107" y="362"/>
                  </a:lnTo>
                  <a:lnTo>
                    <a:pt x="113" y="355"/>
                  </a:lnTo>
                  <a:lnTo>
                    <a:pt x="92" y="287"/>
                  </a:lnTo>
                  <a:close/>
                  <a:moveTo>
                    <a:pt x="70" y="214"/>
                  </a:moveTo>
                  <a:lnTo>
                    <a:pt x="65" y="221"/>
                  </a:lnTo>
                  <a:lnTo>
                    <a:pt x="83" y="282"/>
                  </a:lnTo>
                  <a:lnTo>
                    <a:pt x="88" y="276"/>
                  </a:lnTo>
                  <a:lnTo>
                    <a:pt x="70" y="214"/>
                  </a:lnTo>
                  <a:close/>
                  <a:moveTo>
                    <a:pt x="46" y="137"/>
                  </a:moveTo>
                  <a:lnTo>
                    <a:pt x="41" y="145"/>
                  </a:lnTo>
                  <a:lnTo>
                    <a:pt x="61" y="210"/>
                  </a:lnTo>
                  <a:lnTo>
                    <a:pt x="67" y="204"/>
                  </a:lnTo>
                  <a:lnTo>
                    <a:pt x="46" y="137"/>
                  </a:lnTo>
                  <a:close/>
                  <a:moveTo>
                    <a:pt x="27" y="74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3" y="126"/>
                  </a:lnTo>
                  <a:lnTo>
                    <a:pt x="27" y="74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4" y="6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159">
              <a:extLst>
                <a:ext uri="{FF2B5EF4-FFF2-40B4-BE49-F238E27FC236}">
                  <a16:creationId xmlns:a16="http://schemas.microsoft.com/office/drawing/2014/main" id="{C3D6E8C0-208F-4934-92B2-B4B02CEC6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143836" y="-10680579"/>
              <a:ext cx="1189324" cy="1957835"/>
            </a:xfrm>
            <a:custGeom>
              <a:avLst/>
              <a:gdLst>
                <a:gd name="T0" fmla="*/ 161 w 178"/>
                <a:gd name="T1" fmla="*/ 516 h 580"/>
                <a:gd name="T2" fmla="*/ 155 w 178"/>
                <a:gd name="T3" fmla="*/ 522 h 580"/>
                <a:gd name="T4" fmla="*/ 173 w 178"/>
                <a:gd name="T5" fmla="*/ 580 h 580"/>
                <a:gd name="T6" fmla="*/ 178 w 178"/>
                <a:gd name="T7" fmla="*/ 573 h 580"/>
                <a:gd name="T8" fmla="*/ 161 w 178"/>
                <a:gd name="T9" fmla="*/ 516 h 580"/>
                <a:gd name="T10" fmla="*/ 140 w 178"/>
                <a:gd name="T11" fmla="*/ 445 h 580"/>
                <a:gd name="T12" fmla="*/ 134 w 178"/>
                <a:gd name="T13" fmla="*/ 451 h 580"/>
                <a:gd name="T14" fmla="*/ 152 w 178"/>
                <a:gd name="T15" fmla="*/ 512 h 580"/>
                <a:gd name="T16" fmla="*/ 158 w 178"/>
                <a:gd name="T17" fmla="*/ 505 h 580"/>
                <a:gd name="T18" fmla="*/ 140 w 178"/>
                <a:gd name="T19" fmla="*/ 445 h 580"/>
                <a:gd name="T20" fmla="*/ 116 w 178"/>
                <a:gd name="T21" fmla="*/ 367 h 580"/>
                <a:gd name="T22" fmla="*/ 110 w 178"/>
                <a:gd name="T23" fmla="*/ 374 h 580"/>
                <a:gd name="T24" fmla="*/ 130 w 178"/>
                <a:gd name="T25" fmla="*/ 440 h 580"/>
                <a:gd name="T26" fmla="*/ 136 w 178"/>
                <a:gd name="T27" fmla="*/ 433 h 580"/>
                <a:gd name="T28" fmla="*/ 116 w 178"/>
                <a:gd name="T29" fmla="*/ 367 h 580"/>
                <a:gd name="T30" fmla="*/ 92 w 178"/>
                <a:gd name="T31" fmla="*/ 287 h 580"/>
                <a:gd name="T32" fmla="*/ 86 w 178"/>
                <a:gd name="T33" fmla="*/ 294 h 580"/>
                <a:gd name="T34" fmla="*/ 107 w 178"/>
                <a:gd name="T35" fmla="*/ 362 h 580"/>
                <a:gd name="T36" fmla="*/ 113 w 178"/>
                <a:gd name="T37" fmla="*/ 355 h 580"/>
                <a:gd name="T38" fmla="*/ 92 w 178"/>
                <a:gd name="T39" fmla="*/ 287 h 580"/>
                <a:gd name="T40" fmla="*/ 70 w 178"/>
                <a:gd name="T41" fmla="*/ 214 h 580"/>
                <a:gd name="T42" fmla="*/ 65 w 178"/>
                <a:gd name="T43" fmla="*/ 221 h 580"/>
                <a:gd name="T44" fmla="*/ 83 w 178"/>
                <a:gd name="T45" fmla="*/ 282 h 580"/>
                <a:gd name="T46" fmla="*/ 88 w 178"/>
                <a:gd name="T47" fmla="*/ 276 h 580"/>
                <a:gd name="T48" fmla="*/ 70 w 178"/>
                <a:gd name="T49" fmla="*/ 214 h 580"/>
                <a:gd name="T50" fmla="*/ 46 w 178"/>
                <a:gd name="T51" fmla="*/ 137 h 580"/>
                <a:gd name="T52" fmla="*/ 41 w 178"/>
                <a:gd name="T53" fmla="*/ 145 h 580"/>
                <a:gd name="T54" fmla="*/ 61 w 178"/>
                <a:gd name="T55" fmla="*/ 210 h 580"/>
                <a:gd name="T56" fmla="*/ 67 w 178"/>
                <a:gd name="T57" fmla="*/ 204 h 580"/>
                <a:gd name="T58" fmla="*/ 46 w 178"/>
                <a:gd name="T59" fmla="*/ 137 h 580"/>
                <a:gd name="T60" fmla="*/ 27 w 178"/>
                <a:gd name="T61" fmla="*/ 74 h 580"/>
                <a:gd name="T62" fmla="*/ 22 w 178"/>
                <a:gd name="T63" fmla="*/ 81 h 580"/>
                <a:gd name="T64" fmla="*/ 38 w 178"/>
                <a:gd name="T65" fmla="*/ 133 h 580"/>
                <a:gd name="T66" fmla="*/ 43 w 178"/>
                <a:gd name="T67" fmla="*/ 126 h 580"/>
                <a:gd name="T68" fmla="*/ 27 w 178"/>
                <a:gd name="T69" fmla="*/ 74 h 580"/>
                <a:gd name="T70" fmla="*/ 5 w 178"/>
                <a:gd name="T71" fmla="*/ 0 h 580"/>
                <a:gd name="T72" fmla="*/ 0 w 178"/>
                <a:gd name="T73" fmla="*/ 7 h 580"/>
                <a:gd name="T74" fmla="*/ 19 w 178"/>
                <a:gd name="T75" fmla="*/ 70 h 580"/>
                <a:gd name="T76" fmla="*/ 24 w 178"/>
                <a:gd name="T77" fmla="*/ 63 h 580"/>
                <a:gd name="T78" fmla="*/ 5 w 178"/>
                <a:gd name="T7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580">
                  <a:moveTo>
                    <a:pt x="161" y="516"/>
                  </a:moveTo>
                  <a:lnTo>
                    <a:pt x="155" y="522"/>
                  </a:lnTo>
                  <a:lnTo>
                    <a:pt x="173" y="580"/>
                  </a:lnTo>
                  <a:lnTo>
                    <a:pt x="178" y="573"/>
                  </a:lnTo>
                  <a:lnTo>
                    <a:pt x="161" y="516"/>
                  </a:lnTo>
                  <a:moveTo>
                    <a:pt x="140" y="445"/>
                  </a:moveTo>
                  <a:lnTo>
                    <a:pt x="134" y="451"/>
                  </a:lnTo>
                  <a:lnTo>
                    <a:pt x="152" y="512"/>
                  </a:lnTo>
                  <a:lnTo>
                    <a:pt x="158" y="505"/>
                  </a:lnTo>
                  <a:lnTo>
                    <a:pt x="140" y="445"/>
                  </a:lnTo>
                  <a:moveTo>
                    <a:pt x="116" y="367"/>
                  </a:moveTo>
                  <a:lnTo>
                    <a:pt x="110" y="374"/>
                  </a:lnTo>
                  <a:lnTo>
                    <a:pt x="130" y="440"/>
                  </a:lnTo>
                  <a:lnTo>
                    <a:pt x="136" y="433"/>
                  </a:lnTo>
                  <a:lnTo>
                    <a:pt x="116" y="367"/>
                  </a:lnTo>
                  <a:moveTo>
                    <a:pt x="92" y="287"/>
                  </a:moveTo>
                  <a:lnTo>
                    <a:pt x="86" y="294"/>
                  </a:lnTo>
                  <a:lnTo>
                    <a:pt x="107" y="362"/>
                  </a:lnTo>
                  <a:lnTo>
                    <a:pt x="113" y="355"/>
                  </a:lnTo>
                  <a:lnTo>
                    <a:pt x="92" y="287"/>
                  </a:lnTo>
                  <a:moveTo>
                    <a:pt x="70" y="214"/>
                  </a:moveTo>
                  <a:lnTo>
                    <a:pt x="65" y="221"/>
                  </a:lnTo>
                  <a:lnTo>
                    <a:pt x="83" y="282"/>
                  </a:lnTo>
                  <a:lnTo>
                    <a:pt x="88" y="276"/>
                  </a:lnTo>
                  <a:lnTo>
                    <a:pt x="70" y="214"/>
                  </a:lnTo>
                  <a:moveTo>
                    <a:pt x="46" y="137"/>
                  </a:moveTo>
                  <a:lnTo>
                    <a:pt x="41" y="145"/>
                  </a:lnTo>
                  <a:lnTo>
                    <a:pt x="61" y="210"/>
                  </a:lnTo>
                  <a:lnTo>
                    <a:pt x="67" y="204"/>
                  </a:lnTo>
                  <a:lnTo>
                    <a:pt x="46" y="137"/>
                  </a:lnTo>
                  <a:moveTo>
                    <a:pt x="27" y="74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3" y="126"/>
                  </a:lnTo>
                  <a:lnTo>
                    <a:pt x="27" y="74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4" y="63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160">
              <a:extLst>
                <a:ext uri="{FF2B5EF4-FFF2-40B4-BE49-F238E27FC236}">
                  <a16:creationId xmlns:a16="http://schemas.microsoft.com/office/drawing/2014/main" id="{81B297C8-C506-4F13-AF5C-F5B0EB050D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448950" y="-11105901"/>
              <a:ext cx="587980" cy="1005922"/>
            </a:xfrm>
            <a:custGeom>
              <a:avLst/>
              <a:gdLst>
                <a:gd name="T0" fmla="*/ 87 w 88"/>
                <a:gd name="T1" fmla="*/ 293 h 298"/>
                <a:gd name="T2" fmla="*/ 86 w 88"/>
                <a:gd name="T3" fmla="*/ 293 h 298"/>
                <a:gd name="T4" fmla="*/ 88 w 88"/>
                <a:gd name="T5" fmla="*/ 298 h 298"/>
                <a:gd name="T6" fmla="*/ 87 w 88"/>
                <a:gd name="T7" fmla="*/ 293 h 298"/>
                <a:gd name="T8" fmla="*/ 70 w 88"/>
                <a:gd name="T9" fmla="*/ 215 h 298"/>
                <a:gd name="T10" fmla="*/ 65 w 88"/>
                <a:gd name="T11" fmla="*/ 221 h 298"/>
                <a:gd name="T12" fmla="*/ 83 w 88"/>
                <a:gd name="T13" fmla="*/ 283 h 298"/>
                <a:gd name="T14" fmla="*/ 85 w 88"/>
                <a:gd name="T15" fmla="*/ 279 h 298"/>
                <a:gd name="T16" fmla="*/ 82 w 88"/>
                <a:gd name="T17" fmla="*/ 255 h 298"/>
                <a:gd name="T18" fmla="*/ 70 w 88"/>
                <a:gd name="T19" fmla="*/ 215 h 298"/>
                <a:gd name="T20" fmla="*/ 47 w 88"/>
                <a:gd name="T21" fmla="*/ 137 h 298"/>
                <a:gd name="T22" fmla="*/ 41 w 88"/>
                <a:gd name="T23" fmla="*/ 144 h 298"/>
                <a:gd name="T24" fmla="*/ 61 w 88"/>
                <a:gd name="T25" fmla="*/ 211 h 298"/>
                <a:gd name="T26" fmla="*/ 67 w 88"/>
                <a:gd name="T27" fmla="*/ 203 h 298"/>
                <a:gd name="T28" fmla="*/ 47 w 88"/>
                <a:gd name="T29" fmla="*/ 137 h 298"/>
                <a:gd name="T30" fmla="*/ 28 w 88"/>
                <a:gd name="T31" fmla="*/ 75 h 298"/>
                <a:gd name="T32" fmla="*/ 22 w 88"/>
                <a:gd name="T33" fmla="*/ 81 h 298"/>
                <a:gd name="T34" fmla="*/ 38 w 88"/>
                <a:gd name="T35" fmla="*/ 133 h 298"/>
                <a:gd name="T36" fmla="*/ 44 w 88"/>
                <a:gd name="T37" fmla="*/ 126 h 298"/>
                <a:gd name="T38" fmla="*/ 28 w 88"/>
                <a:gd name="T39" fmla="*/ 75 h 298"/>
                <a:gd name="T40" fmla="*/ 5 w 88"/>
                <a:gd name="T41" fmla="*/ 0 h 298"/>
                <a:gd name="T42" fmla="*/ 0 w 88"/>
                <a:gd name="T43" fmla="*/ 7 h 298"/>
                <a:gd name="T44" fmla="*/ 19 w 88"/>
                <a:gd name="T45" fmla="*/ 70 h 298"/>
                <a:gd name="T46" fmla="*/ 25 w 88"/>
                <a:gd name="T47" fmla="*/ 63 h 298"/>
                <a:gd name="T48" fmla="*/ 5 w 88"/>
                <a:gd name="T4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298">
                  <a:moveTo>
                    <a:pt x="87" y="293"/>
                  </a:moveTo>
                  <a:lnTo>
                    <a:pt x="86" y="293"/>
                  </a:lnTo>
                  <a:lnTo>
                    <a:pt x="88" y="298"/>
                  </a:lnTo>
                  <a:lnTo>
                    <a:pt x="87" y="293"/>
                  </a:lnTo>
                  <a:close/>
                  <a:moveTo>
                    <a:pt x="70" y="215"/>
                  </a:moveTo>
                  <a:lnTo>
                    <a:pt x="65" y="221"/>
                  </a:lnTo>
                  <a:lnTo>
                    <a:pt x="83" y="283"/>
                  </a:lnTo>
                  <a:lnTo>
                    <a:pt x="85" y="279"/>
                  </a:lnTo>
                  <a:lnTo>
                    <a:pt x="82" y="255"/>
                  </a:lnTo>
                  <a:lnTo>
                    <a:pt x="70" y="215"/>
                  </a:lnTo>
                  <a:close/>
                  <a:moveTo>
                    <a:pt x="47" y="137"/>
                  </a:moveTo>
                  <a:lnTo>
                    <a:pt x="41" y="144"/>
                  </a:lnTo>
                  <a:lnTo>
                    <a:pt x="61" y="211"/>
                  </a:lnTo>
                  <a:lnTo>
                    <a:pt x="67" y="203"/>
                  </a:lnTo>
                  <a:lnTo>
                    <a:pt x="47" y="137"/>
                  </a:lnTo>
                  <a:close/>
                  <a:moveTo>
                    <a:pt x="28" y="75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5"/>
                  </a:lnTo>
                  <a:close/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161">
              <a:extLst>
                <a:ext uri="{FF2B5EF4-FFF2-40B4-BE49-F238E27FC236}">
                  <a16:creationId xmlns:a16="http://schemas.microsoft.com/office/drawing/2014/main" id="{7857B418-0753-4642-AF62-53BF42A27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448950" y="-11105901"/>
              <a:ext cx="587980" cy="1005922"/>
            </a:xfrm>
            <a:custGeom>
              <a:avLst/>
              <a:gdLst>
                <a:gd name="T0" fmla="*/ 87 w 88"/>
                <a:gd name="T1" fmla="*/ 293 h 298"/>
                <a:gd name="T2" fmla="*/ 86 w 88"/>
                <a:gd name="T3" fmla="*/ 293 h 298"/>
                <a:gd name="T4" fmla="*/ 88 w 88"/>
                <a:gd name="T5" fmla="*/ 298 h 298"/>
                <a:gd name="T6" fmla="*/ 87 w 88"/>
                <a:gd name="T7" fmla="*/ 293 h 298"/>
                <a:gd name="T8" fmla="*/ 70 w 88"/>
                <a:gd name="T9" fmla="*/ 215 h 298"/>
                <a:gd name="T10" fmla="*/ 65 w 88"/>
                <a:gd name="T11" fmla="*/ 221 h 298"/>
                <a:gd name="T12" fmla="*/ 83 w 88"/>
                <a:gd name="T13" fmla="*/ 283 h 298"/>
                <a:gd name="T14" fmla="*/ 85 w 88"/>
                <a:gd name="T15" fmla="*/ 279 h 298"/>
                <a:gd name="T16" fmla="*/ 82 w 88"/>
                <a:gd name="T17" fmla="*/ 255 h 298"/>
                <a:gd name="T18" fmla="*/ 70 w 88"/>
                <a:gd name="T19" fmla="*/ 215 h 298"/>
                <a:gd name="T20" fmla="*/ 47 w 88"/>
                <a:gd name="T21" fmla="*/ 137 h 298"/>
                <a:gd name="T22" fmla="*/ 41 w 88"/>
                <a:gd name="T23" fmla="*/ 144 h 298"/>
                <a:gd name="T24" fmla="*/ 61 w 88"/>
                <a:gd name="T25" fmla="*/ 211 h 298"/>
                <a:gd name="T26" fmla="*/ 67 w 88"/>
                <a:gd name="T27" fmla="*/ 203 h 298"/>
                <a:gd name="T28" fmla="*/ 47 w 88"/>
                <a:gd name="T29" fmla="*/ 137 h 298"/>
                <a:gd name="T30" fmla="*/ 28 w 88"/>
                <a:gd name="T31" fmla="*/ 75 h 298"/>
                <a:gd name="T32" fmla="*/ 22 w 88"/>
                <a:gd name="T33" fmla="*/ 81 h 298"/>
                <a:gd name="T34" fmla="*/ 38 w 88"/>
                <a:gd name="T35" fmla="*/ 133 h 298"/>
                <a:gd name="T36" fmla="*/ 44 w 88"/>
                <a:gd name="T37" fmla="*/ 126 h 298"/>
                <a:gd name="T38" fmla="*/ 28 w 88"/>
                <a:gd name="T39" fmla="*/ 75 h 298"/>
                <a:gd name="T40" fmla="*/ 5 w 88"/>
                <a:gd name="T41" fmla="*/ 0 h 298"/>
                <a:gd name="T42" fmla="*/ 0 w 88"/>
                <a:gd name="T43" fmla="*/ 7 h 298"/>
                <a:gd name="T44" fmla="*/ 19 w 88"/>
                <a:gd name="T45" fmla="*/ 70 h 298"/>
                <a:gd name="T46" fmla="*/ 25 w 88"/>
                <a:gd name="T47" fmla="*/ 63 h 298"/>
                <a:gd name="T48" fmla="*/ 5 w 88"/>
                <a:gd name="T4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298">
                  <a:moveTo>
                    <a:pt x="87" y="293"/>
                  </a:moveTo>
                  <a:lnTo>
                    <a:pt x="86" y="293"/>
                  </a:lnTo>
                  <a:lnTo>
                    <a:pt x="88" y="298"/>
                  </a:lnTo>
                  <a:lnTo>
                    <a:pt x="87" y="293"/>
                  </a:lnTo>
                  <a:moveTo>
                    <a:pt x="70" y="215"/>
                  </a:moveTo>
                  <a:lnTo>
                    <a:pt x="65" y="221"/>
                  </a:lnTo>
                  <a:lnTo>
                    <a:pt x="83" y="283"/>
                  </a:lnTo>
                  <a:lnTo>
                    <a:pt x="85" y="279"/>
                  </a:lnTo>
                  <a:lnTo>
                    <a:pt x="82" y="255"/>
                  </a:lnTo>
                  <a:lnTo>
                    <a:pt x="70" y="215"/>
                  </a:lnTo>
                  <a:moveTo>
                    <a:pt x="47" y="137"/>
                  </a:moveTo>
                  <a:lnTo>
                    <a:pt x="41" y="144"/>
                  </a:lnTo>
                  <a:lnTo>
                    <a:pt x="61" y="211"/>
                  </a:lnTo>
                  <a:lnTo>
                    <a:pt x="67" y="203"/>
                  </a:lnTo>
                  <a:lnTo>
                    <a:pt x="47" y="137"/>
                  </a:lnTo>
                  <a:moveTo>
                    <a:pt x="28" y="75"/>
                  </a:moveTo>
                  <a:lnTo>
                    <a:pt x="22" y="81"/>
                  </a:lnTo>
                  <a:lnTo>
                    <a:pt x="38" y="133"/>
                  </a:lnTo>
                  <a:lnTo>
                    <a:pt x="44" y="126"/>
                  </a:lnTo>
                  <a:lnTo>
                    <a:pt x="28" y="75"/>
                  </a:lnTo>
                  <a:moveTo>
                    <a:pt x="5" y="0"/>
                  </a:moveTo>
                  <a:lnTo>
                    <a:pt x="0" y="7"/>
                  </a:lnTo>
                  <a:lnTo>
                    <a:pt x="19" y="70"/>
                  </a:lnTo>
                  <a:lnTo>
                    <a:pt x="25" y="63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162">
              <a:extLst>
                <a:ext uri="{FF2B5EF4-FFF2-40B4-BE49-F238E27FC236}">
                  <a16:creationId xmlns:a16="http://schemas.microsoft.com/office/drawing/2014/main" id="{057BD5F0-A1CC-4A9B-BFFA-27410ECBC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540290" y="-11308436"/>
              <a:ext cx="2385330" cy="1485254"/>
            </a:xfrm>
            <a:custGeom>
              <a:avLst/>
              <a:gdLst>
                <a:gd name="T0" fmla="*/ 356 w 357"/>
                <a:gd name="T1" fmla="*/ 0 h 440"/>
                <a:gd name="T2" fmla="*/ 0 w 357"/>
                <a:gd name="T3" fmla="*/ 429 h 440"/>
                <a:gd name="T4" fmla="*/ 4 w 357"/>
                <a:gd name="T5" fmla="*/ 440 h 440"/>
                <a:gd name="T6" fmla="*/ 103 w 357"/>
                <a:gd name="T7" fmla="*/ 320 h 440"/>
                <a:gd name="T8" fmla="*/ 103 w 357"/>
                <a:gd name="T9" fmla="*/ 320 h 440"/>
                <a:gd name="T10" fmla="*/ 109 w 357"/>
                <a:gd name="T11" fmla="*/ 313 h 440"/>
                <a:gd name="T12" fmla="*/ 313 w 357"/>
                <a:gd name="T13" fmla="*/ 67 h 440"/>
                <a:gd name="T14" fmla="*/ 313 w 357"/>
                <a:gd name="T15" fmla="*/ 67 h 440"/>
                <a:gd name="T16" fmla="*/ 318 w 357"/>
                <a:gd name="T17" fmla="*/ 60 h 440"/>
                <a:gd name="T18" fmla="*/ 357 w 357"/>
                <a:gd name="T19" fmla="*/ 13 h 440"/>
                <a:gd name="T20" fmla="*/ 356 w 357"/>
                <a:gd name="T2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440">
                  <a:moveTo>
                    <a:pt x="356" y="0"/>
                  </a:moveTo>
                  <a:lnTo>
                    <a:pt x="0" y="429"/>
                  </a:lnTo>
                  <a:lnTo>
                    <a:pt x="4" y="440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9" y="313"/>
                  </a:lnTo>
                  <a:lnTo>
                    <a:pt x="313" y="67"/>
                  </a:lnTo>
                  <a:lnTo>
                    <a:pt x="313" y="67"/>
                  </a:lnTo>
                  <a:lnTo>
                    <a:pt x="318" y="60"/>
                  </a:lnTo>
                  <a:lnTo>
                    <a:pt x="357" y="13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163">
              <a:extLst>
                <a:ext uri="{FF2B5EF4-FFF2-40B4-BE49-F238E27FC236}">
                  <a16:creationId xmlns:a16="http://schemas.microsoft.com/office/drawing/2014/main" id="{A0E5DDD3-41D6-4FB1-B864-F9F6BE7A8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540290" y="-11308436"/>
              <a:ext cx="2385330" cy="1485254"/>
            </a:xfrm>
            <a:custGeom>
              <a:avLst/>
              <a:gdLst>
                <a:gd name="T0" fmla="*/ 356 w 357"/>
                <a:gd name="T1" fmla="*/ 0 h 440"/>
                <a:gd name="T2" fmla="*/ 0 w 357"/>
                <a:gd name="T3" fmla="*/ 429 h 440"/>
                <a:gd name="T4" fmla="*/ 4 w 357"/>
                <a:gd name="T5" fmla="*/ 440 h 440"/>
                <a:gd name="T6" fmla="*/ 103 w 357"/>
                <a:gd name="T7" fmla="*/ 320 h 440"/>
                <a:gd name="T8" fmla="*/ 103 w 357"/>
                <a:gd name="T9" fmla="*/ 320 h 440"/>
                <a:gd name="T10" fmla="*/ 109 w 357"/>
                <a:gd name="T11" fmla="*/ 313 h 440"/>
                <a:gd name="T12" fmla="*/ 313 w 357"/>
                <a:gd name="T13" fmla="*/ 67 h 440"/>
                <a:gd name="T14" fmla="*/ 313 w 357"/>
                <a:gd name="T15" fmla="*/ 67 h 440"/>
                <a:gd name="T16" fmla="*/ 318 w 357"/>
                <a:gd name="T17" fmla="*/ 60 h 440"/>
                <a:gd name="T18" fmla="*/ 357 w 357"/>
                <a:gd name="T19" fmla="*/ 13 h 440"/>
                <a:gd name="T20" fmla="*/ 356 w 357"/>
                <a:gd name="T2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440">
                  <a:moveTo>
                    <a:pt x="356" y="0"/>
                  </a:moveTo>
                  <a:lnTo>
                    <a:pt x="0" y="429"/>
                  </a:lnTo>
                  <a:lnTo>
                    <a:pt x="4" y="440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9" y="313"/>
                  </a:lnTo>
                  <a:lnTo>
                    <a:pt x="313" y="67"/>
                  </a:lnTo>
                  <a:lnTo>
                    <a:pt x="313" y="67"/>
                  </a:lnTo>
                  <a:lnTo>
                    <a:pt x="318" y="60"/>
                  </a:lnTo>
                  <a:lnTo>
                    <a:pt x="357" y="13"/>
                  </a:lnTo>
                  <a:lnTo>
                    <a:pt x="3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164">
              <a:extLst>
                <a:ext uri="{FF2B5EF4-FFF2-40B4-BE49-F238E27FC236}">
                  <a16:creationId xmlns:a16="http://schemas.microsoft.com/office/drawing/2014/main" id="{8BC0CF0D-985D-4387-9B55-7719AD1EE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52085" y="-10251880"/>
              <a:ext cx="40090" cy="23629"/>
            </a:xfrm>
            <a:custGeom>
              <a:avLst/>
              <a:gdLst>
                <a:gd name="T0" fmla="*/ 6 w 6"/>
                <a:gd name="T1" fmla="*/ 0 h 7"/>
                <a:gd name="T2" fmla="*/ 0 w 6"/>
                <a:gd name="T3" fmla="*/ 7 h 7"/>
                <a:gd name="T4" fmla="*/ 6 w 6"/>
                <a:gd name="T5" fmla="*/ 0 h 7"/>
                <a:gd name="T6" fmla="*/ 6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165">
              <a:extLst>
                <a:ext uri="{FF2B5EF4-FFF2-40B4-BE49-F238E27FC236}">
                  <a16:creationId xmlns:a16="http://schemas.microsoft.com/office/drawing/2014/main" id="{056E4B99-DF48-4853-B669-D0E12435B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52085" y="-10251880"/>
              <a:ext cx="40090" cy="23629"/>
            </a:xfrm>
            <a:custGeom>
              <a:avLst/>
              <a:gdLst>
                <a:gd name="T0" fmla="*/ 6 w 6"/>
                <a:gd name="T1" fmla="*/ 0 h 7"/>
                <a:gd name="T2" fmla="*/ 0 w 6"/>
                <a:gd name="T3" fmla="*/ 7 h 7"/>
                <a:gd name="T4" fmla="*/ 6 w 6"/>
                <a:gd name="T5" fmla="*/ 0 h 7"/>
                <a:gd name="T6" fmla="*/ 6 w 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66">
              <a:extLst>
                <a:ext uri="{FF2B5EF4-FFF2-40B4-BE49-F238E27FC236}">
                  <a16:creationId xmlns:a16="http://schemas.microsoft.com/office/drawing/2014/main" id="{1E41B868-FFE8-4688-8326-9ADC3011A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8950" y="-11105901"/>
              <a:ext cx="33408" cy="23629"/>
            </a:xfrm>
            <a:custGeom>
              <a:avLst/>
              <a:gdLst>
                <a:gd name="T0" fmla="*/ 5 w 5"/>
                <a:gd name="T1" fmla="*/ 0 h 7"/>
                <a:gd name="T2" fmla="*/ 0 w 5"/>
                <a:gd name="T3" fmla="*/ 7 h 7"/>
                <a:gd name="T4" fmla="*/ 5 w 5"/>
                <a:gd name="T5" fmla="*/ 0 h 7"/>
                <a:gd name="T6" fmla="*/ 5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167">
              <a:extLst>
                <a:ext uri="{FF2B5EF4-FFF2-40B4-BE49-F238E27FC236}">
                  <a16:creationId xmlns:a16="http://schemas.microsoft.com/office/drawing/2014/main" id="{C5490A85-0F30-48CF-9BC5-DA8E914C7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8950" y="-11105901"/>
              <a:ext cx="33408" cy="23629"/>
            </a:xfrm>
            <a:custGeom>
              <a:avLst/>
              <a:gdLst>
                <a:gd name="T0" fmla="*/ 5 w 5"/>
                <a:gd name="T1" fmla="*/ 0 h 7"/>
                <a:gd name="T2" fmla="*/ 0 w 5"/>
                <a:gd name="T3" fmla="*/ 7 h 7"/>
                <a:gd name="T4" fmla="*/ 5 w 5"/>
                <a:gd name="T5" fmla="*/ 0 h 7"/>
                <a:gd name="T6" fmla="*/ 5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168">
              <a:extLst>
                <a:ext uri="{FF2B5EF4-FFF2-40B4-BE49-F238E27FC236}">
                  <a16:creationId xmlns:a16="http://schemas.microsoft.com/office/drawing/2014/main" id="{5BD1AFB7-DF07-4431-84A7-4468C01B6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57647" y="-8972537"/>
              <a:ext cx="1783986" cy="1120692"/>
            </a:xfrm>
            <a:custGeom>
              <a:avLst/>
              <a:gdLst>
                <a:gd name="T0" fmla="*/ 266 w 267"/>
                <a:gd name="T1" fmla="*/ 0 h 332"/>
                <a:gd name="T2" fmla="*/ 210 w 267"/>
                <a:gd name="T3" fmla="*/ 67 h 332"/>
                <a:gd name="T4" fmla="*/ 214 w 267"/>
                <a:gd name="T5" fmla="*/ 78 h 332"/>
                <a:gd name="T6" fmla="*/ 208 w 267"/>
                <a:gd name="T7" fmla="*/ 85 h 332"/>
                <a:gd name="T8" fmla="*/ 205 w 267"/>
                <a:gd name="T9" fmla="*/ 74 h 332"/>
                <a:gd name="T10" fmla="*/ 105 w 267"/>
                <a:gd name="T11" fmla="*/ 194 h 332"/>
                <a:gd name="T12" fmla="*/ 108 w 267"/>
                <a:gd name="T13" fmla="*/ 205 h 332"/>
                <a:gd name="T14" fmla="*/ 103 w 267"/>
                <a:gd name="T15" fmla="*/ 212 h 332"/>
                <a:gd name="T16" fmla="*/ 100 w 267"/>
                <a:gd name="T17" fmla="*/ 201 h 332"/>
                <a:gd name="T18" fmla="*/ 0 w 267"/>
                <a:gd name="T19" fmla="*/ 322 h 332"/>
                <a:gd name="T20" fmla="*/ 3 w 267"/>
                <a:gd name="T21" fmla="*/ 332 h 332"/>
                <a:gd name="T22" fmla="*/ 267 w 267"/>
                <a:gd name="T23" fmla="*/ 14 h 332"/>
                <a:gd name="T24" fmla="*/ 266 w 267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332">
                  <a:moveTo>
                    <a:pt x="266" y="0"/>
                  </a:moveTo>
                  <a:lnTo>
                    <a:pt x="210" y="67"/>
                  </a:lnTo>
                  <a:lnTo>
                    <a:pt x="214" y="78"/>
                  </a:lnTo>
                  <a:lnTo>
                    <a:pt x="208" y="85"/>
                  </a:lnTo>
                  <a:lnTo>
                    <a:pt x="205" y="74"/>
                  </a:lnTo>
                  <a:lnTo>
                    <a:pt x="105" y="194"/>
                  </a:lnTo>
                  <a:lnTo>
                    <a:pt x="108" y="205"/>
                  </a:lnTo>
                  <a:lnTo>
                    <a:pt x="103" y="212"/>
                  </a:lnTo>
                  <a:lnTo>
                    <a:pt x="100" y="201"/>
                  </a:lnTo>
                  <a:lnTo>
                    <a:pt x="0" y="322"/>
                  </a:lnTo>
                  <a:lnTo>
                    <a:pt x="3" y="332"/>
                  </a:lnTo>
                  <a:lnTo>
                    <a:pt x="267" y="1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169">
              <a:extLst>
                <a:ext uri="{FF2B5EF4-FFF2-40B4-BE49-F238E27FC236}">
                  <a16:creationId xmlns:a16="http://schemas.microsoft.com/office/drawing/2014/main" id="{F3E4DFED-3506-4741-81BA-BDAB73CBF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357647" y="-8972537"/>
              <a:ext cx="1783986" cy="1120692"/>
            </a:xfrm>
            <a:custGeom>
              <a:avLst/>
              <a:gdLst>
                <a:gd name="T0" fmla="*/ 266 w 267"/>
                <a:gd name="T1" fmla="*/ 0 h 332"/>
                <a:gd name="T2" fmla="*/ 210 w 267"/>
                <a:gd name="T3" fmla="*/ 67 h 332"/>
                <a:gd name="T4" fmla="*/ 214 w 267"/>
                <a:gd name="T5" fmla="*/ 78 h 332"/>
                <a:gd name="T6" fmla="*/ 208 w 267"/>
                <a:gd name="T7" fmla="*/ 85 h 332"/>
                <a:gd name="T8" fmla="*/ 205 w 267"/>
                <a:gd name="T9" fmla="*/ 74 h 332"/>
                <a:gd name="T10" fmla="*/ 105 w 267"/>
                <a:gd name="T11" fmla="*/ 194 h 332"/>
                <a:gd name="T12" fmla="*/ 108 w 267"/>
                <a:gd name="T13" fmla="*/ 205 h 332"/>
                <a:gd name="T14" fmla="*/ 103 w 267"/>
                <a:gd name="T15" fmla="*/ 212 h 332"/>
                <a:gd name="T16" fmla="*/ 100 w 267"/>
                <a:gd name="T17" fmla="*/ 201 h 332"/>
                <a:gd name="T18" fmla="*/ 0 w 267"/>
                <a:gd name="T19" fmla="*/ 322 h 332"/>
                <a:gd name="T20" fmla="*/ 3 w 267"/>
                <a:gd name="T21" fmla="*/ 332 h 332"/>
                <a:gd name="T22" fmla="*/ 267 w 267"/>
                <a:gd name="T23" fmla="*/ 14 h 332"/>
                <a:gd name="T24" fmla="*/ 266 w 267"/>
                <a:gd name="T2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332">
                  <a:moveTo>
                    <a:pt x="266" y="0"/>
                  </a:moveTo>
                  <a:lnTo>
                    <a:pt x="210" y="67"/>
                  </a:lnTo>
                  <a:lnTo>
                    <a:pt x="214" y="78"/>
                  </a:lnTo>
                  <a:lnTo>
                    <a:pt x="208" y="85"/>
                  </a:lnTo>
                  <a:lnTo>
                    <a:pt x="205" y="74"/>
                  </a:lnTo>
                  <a:lnTo>
                    <a:pt x="105" y="194"/>
                  </a:lnTo>
                  <a:lnTo>
                    <a:pt x="108" y="205"/>
                  </a:lnTo>
                  <a:lnTo>
                    <a:pt x="103" y="212"/>
                  </a:lnTo>
                  <a:lnTo>
                    <a:pt x="100" y="201"/>
                  </a:lnTo>
                  <a:lnTo>
                    <a:pt x="0" y="322"/>
                  </a:lnTo>
                  <a:lnTo>
                    <a:pt x="3" y="332"/>
                  </a:lnTo>
                  <a:lnTo>
                    <a:pt x="267" y="14"/>
                  </a:lnTo>
                  <a:lnTo>
                    <a:pt x="2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170">
              <a:extLst>
                <a:ext uri="{FF2B5EF4-FFF2-40B4-BE49-F238E27FC236}">
                  <a16:creationId xmlns:a16="http://schemas.microsoft.com/office/drawing/2014/main" id="{44E6E550-A4A4-453D-966D-C1644E6C8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89488" y="-8317675"/>
              <a:ext cx="53453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171">
              <a:extLst>
                <a:ext uri="{FF2B5EF4-FFF2-40B4-BE49-F238E27FC236}">
                  <a16:creationId xmlns:a16="http://schemas.microsoft.com/office/drawing/2014/main" id="{D4BC8C80-496F-427A-8AEC-A3761639E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89488" y="-8317675"/>
              <a:ext cx="53453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172">
              <a:extLst>
                <a:ext uri="{FF2B5EF4-FFF2-40B4-BE49-F238E27FC236}">
                  <a16:creationId xmlns:a16="http://schemas.microsoft.com/office/drawing/2014/main" id="{2179DB96-FB0E-43DC-BF03-76254F9AB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87920" y="-8746373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173">
              <a:extLst>
                <a:ext uri="{FF2B5EF4-FFF2-40B4-BE49-F238E27FC236}">
                  <a16:creationId xmlns:a16="http://schemas.microsoft.com/office/drawing/2014/main" id="{B3971651-F4C1-44F7-BAD9-8C0468E1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87920" y="-8746373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174">
              <a:extLst>
                <a:ext uri="{FF2B5EF4-FFF2-40B4-BE49-F238E27FC236}">
                  <a16:creationId xmlns:a16="http://schemas.microsoft.com/office/drawing/2014/main" id="{C760E670-5D1F-481D-B570-9A73DD505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34691" y="-7456902"/>
              <a:ext cx="2659275" cy="1606775"/>
            </a:xfrm>
            <a:custGeom>
              <a:avLst/>
              <a:gdLst>
                <a:gd name="T0" fmla="*/ 398 w 398"/>
                <a:gd name="T1" fmla="*/ 0 h 476"/>
                <a:gd name="T2" fmla="*/ 376 w 398"/>
                <a:gd name="T3" fmla="*/ 10 h 476"/>
                <a:gd name="T4" fmla="*/ 0 w 398"/>
                <a:gd name="T5" fmla="*/ 465 h 476"/>
                <a:gd name="T6" fmla="*/ 3 w 398"/>
                <a:gd name="T7" fmla="*/ 476 h 476"/>
                <a:gd name="T8" fmla="*/ 398 w 398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76">
                  <a:moveTo>
                    <a:pt x="398" y="0"/>
                  </a:moveTo>
                  <a:lnTo>
                    <a:pt x="376" y="10"/>
                  </a:lnTo>
                  <a:lnTo>
                    <a:pt x="0" y="465"/>
                  </a:lnTo>
                  <a:lnTo>
                    <a:pt x="3" y="476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175">
              <a:extLst>
                <a:ext uri="{FF2B5EF4-FFF2-40B4-BE49-F238E27FC236}">
                  <a16:creationId xmlns:a16="http://schemas.microsoft.com/office/drawing/2014/main" id="{56846104-DE33-447B-84D5-CF368E7F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34691" y="-7456902"/>
              <a:ext cx="2659275" cy="1606775"/>
            </a:xfrm>
            <a:custGeom>
              <a:avLst/>
              <a:gdLst>
                <a:gd name="T0" fmla="*/ 398 w 398"/>
                <a:gd name="T1" fmla="*/ 0 h 476"/>
                <a:gd name="T2" fmla="*/ 376 w 398"/>
                <a:gd name="T3" fmla="*/ 10 h 476"/>
                <a:gd name="T4" fmla="*/ 0 w 398"/>
                <a:gd name="T5" fmla="*/ 465 h 476"/>
                <a:gd name="T6" fmla="*/ 3 w 398"/>
                <a:gd name="T7" fmla="*/ 476 h 476"/>
                <a:gd name="T8" fmla="*/ 398 w 398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76">
                  <a:moveTo>
                    <a:pt x="398" y="0"/>
                  </a:moveTo>
                  <a:lnTo>
                    <a:pt x="376" y="10"/>
                  </a:lnTo>
                  <a:lnTo>
                    <a:pt x="0" y="465"/>
                  </a:lnTo>
                  <a:lnTo>
                    <a:pt x="3" y="476"/>
                  </a:lnTo>
                  <a:lnTo>
                    <a:pt x="3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76">
              <a:extLst>
                <a:ext uri="{FF2B5EF4-FFF2-40B4-BE49-F238E27FC236}">
                  <a16:creationId xmlns:a16="http://schemas.microsoft.com/office/drawing/2014/main" id="{7D985A1F-9C9F-4A9D-A6CF-EF2C29D9D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958991" y="-10150613"/>
              <a:ext cx="2084658" cy="1299597"/>
            </a:xfrm>
            <a:custGeom>
              <a:avLst/>
              <a:gdLst>
                <a:gd name="T0" fmla="*/ 100 w 312"/>
                <a:gd name="T1" fmla="*/ 252 h 385"/>
                <a:gd name="T2" fmla="*/ 0 w 312"/>
                <a:gd name="T3" fmla="*/ 373 h 385"/>
                <a:gd name="T4" fmla="*/ 3 w 312"/>
                <a:gd name="T5" fmla="*/ 385 h 385"/>
                <a:gd name="T6" fmla="*/ 103 w 312"/>
                <a:gd name="T7" fmla="*/ 264 h 385"/>
                <a:gd name="T8" fmla="*/ 100 w 312"/>
                <a:gd name="T9" fmla="*/ 252 h 385"/>
                <a:gd name="T10" fmla="*/ 205 w 312"/>
                <a:gd name="T11" fmla="*/ 125 h 385"/>
                <a:gd name="T12" fmla="*/ 105 w 312"/>
                <a:gd name="T13" fmla="*/ 246 h 385"/>
                <a:gd name="T14" fmla="*/ 109 w 312"/>
                <a:gd name="T15" fmla="*/ 257 h 385"/>
                <a:gd name="T16" fmla="*/ 208 w 312"/>
                <a:gd name="T17" fmla="*/ 137 h 385"/>
                <a:gd name="T18" fmla="*/ 205 w 312"/>
                <a:gd name="T19" fmla="*/ 125 h 385"/>
                <a:gd name="T20" fmla="*/ 309 w 312"/>
                <a:gd name="T21" fmla="*/ 0 h 385"/>
                <a:gd name="T22" fmla="*/ 210 w 312"/>
                <a:gd name="T23" fmla="*/ 119 h 385"/>
                <a:gd name="T24" fmla="*/ 214 w 312"/>
                <a:gd name="T25" fmla="*/ 130 h 385"/>
                <a:gd name="T26" fmla="*/ 312 w 312"/>
                <a:gd name="T27" fmla="*/ 10 h 385"/>
                <a:gd name="T28" fmla="*/ 309 w 312"/>
                <a:gd name="T2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85">
                  <a:moveTo>
                    <a:pt x="100" y="252"/>
                  </a:moveTo>
                  <a:lnTo>
                    <a:pt x="0" y="373"/>
                  </a:lnTo>
                  <a:lnTo>
                    <a:pt x="3" y="385"/>
                  </a:lnTo>
                  <a:lnTo>
                    <a:pt x="103" y="264"/>
                  </a:lnTo>
                  <a:lnTo>
                    <a:pt x="100" y="252"/>
                  </a:lnTo>
                  <a:close/>
                  <a:moveTo>
                    <a:pt x="205" y="125"/>
                  </a:moveTo>
                  <a:lnTo>
                    <a:pt x="105" y="246"/>
                  </a:lnTo>
                  <a:lnTo>
                    <a:pt x="109" y="257"/>
                  </a:lnTo>
                  <a:lnTo>
                    <a:pt x="208" y="137"/>
                  </a:lnTo>
                  <a:lnTo>
                    <a:pt x="205" y="125"/>
                  </a:lnTo>
                  <a:close/>
                  <a:moveTo>
                    <a:pt x="309" y="0"/>
                  </a:moveTo>
                  <a:lnTo>
                    <a:pt x="210" y="119"/>
                  </a:lnTo>
                  <a:lnTo>
                    <a:pt x="214" y="130"/>
                  </a:lnTo>
                  <a:lnTo>
                    <a:pt x="312" y="1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77">
              <a:extLst>
                <a:ext uri="{FF2B5EF4-FFF2-40B4-BE49-F238E27FC236}">
                  <a16:creationId xmlns:a16="http://schemas.microsoft.com/office/drawing/2014/main" id="{D9C144E4-CFFC-43FB-BDBB-9EB4589C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958991" y="-10150613"/>
              <a:ext cx="2084658" cy="1299597"/>
            </a:xfrm>
            <a:custGeom>
              <a:avLst/>
              <a:gdLst>
                <a:gd name="T0" fmla="*/ 100 w 312"/>
                <a:gd name="T1" fmla="*/ 252 h 385"/>
                <a:gd name="T2" fmla="*/ 0 w 312"/>
                <a:gd name="T3" fmla="*/ 373 h 385"/>
                <a:gd name="T4" fmla="*/ 3 w 312"/>
                <a:gd name="T5" fmla="*/ 385 h 385"/>
                <a:gd name="T6" fmla="*/ 103 w 312"/>
                <a:gd name="T7" fmla="*/ 264 h 385"/>
                <a:gd name="T8" fmla="*/ 100 w 312"/>
                <a:gd name="T9" fmla="*/ 252 h 385"/>
                <a:gd name="T10" fmla="*/ 205 w 312"/>
                <a:gd name="T11" fmla="*/ 125 h 385"/>
                <a:gd name="T12" fmla="*/ 105 w 312"/>
                <a:gd name="T13" fmla="*/ 246 h 385"/>
                <a:gd name="T14" fmla="*/ 109 w 312"/>
                <a:gd name="T15" fmla="*/ 257 h 385"/>
                <a:gd name="T16" fmla="*/ 208 w 312"/>
                <a:gd name="T17" fmla="*/ 137 h 385"/>
                <a:gd name="T18" fmla="*/ 205 w 312"/>
                <a:gd name="T19" fmla="*/ 125 h 385"/>
                <a:gd name="T20" fmla="*/ 309 w 312"/>
                <a:gd name="T21" fmla="*/ 0 h 385"/>
                <a:gd name="T22" fmla="*/ 210 w 312"/>
                <a:gd name="T23" fmla="*/ 119 h 385"/>
                <a:gd name="T24" fmla="*/ 214 w 312"/>
                <a:gd name="T25" fmla="*/ 130 h 385"/>
                <a:gd name="T26" fmla="*/ 312 w 312"/>
                <a:gd name="T27" fmla="*/ 10 h 385"/>
                <a:gd name="T28" fmla="*/ 309 w 312"/>
                <a:gd name="T2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85">
                  <a:moveTo>
                    <a:pt x="100" y="252"/>
                  </a:moveTo>
                  <a:lnTo>
                    <a:pt x="0" y="373"/>
                  </a:lnTo>
                  <a:lnTo>
                    <a:pt x="3" y="385"/>
                  </a:lnTo>
                  <a:lnTo>
                    <a:pt x="103" y="264"/>
                  </a:lnTo>
                  <a:lnTo>
                    <a:pt x="100" y="252"/>
                  </a:lnTo>
                  <a:moveTo>
                    <a:pt x="205" y="125"/>
                  </a:moveTo>
                  <a:lnTo>
                    <a:pt x="105" y="246"/>
                  </a:lnTo>
                  <a:lnTo>
                    <a:pt x="109" y="257"/>
                  </a:lnTo>
                  <a:lnTo>
                    <a:pt x="208" y="137"/>
                  </a:lnTo>
                  <a:lnTo>
                    <a:pt x="205" y="125"/>
                  </a:lnTo>
                  <a:moveTo>
                    <a:pt x="309" y="0"/>
                  </a:moveTo>
                  <a:lnTo>
                    <a:pt x="210" y="119"/>
                  </a:lnTo>
                  <a:lnTo>
                    <a:pt x="214" y="130"/>
                  </a:lnTo>
                  <a:lnTo>
                    <a:pt x="312" y="10"/>
                  </a:lnTo>
                  <a:lnTo>
                    <a:pt x="3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78">
              <a:extLst>
                <a:ext uri="{FF2B5EF4-FFF2-40B4-BE49-F238E27FC236}">
                  <a16:creationId xmlns:a16="http://schemas.microsoft.com/office/drawing/2014/main" id="{E1877230-4646-46F4-AED9-E7A63DE0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290831" y="-9320221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79">
              <a:extLst>
                <a:ext uri="{FF2B5EF4-FFF2-40B4-BE49-F238E27FC236}">
                  <a16:creationId xmlns:a16="http://schemas.microsoft.com/office/drawing/2014/main" id="{C547BAD5-3491-498D-AB90-779ADB1AD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290831" y="-9320221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80">
              <a:extLst>
                <a:ext uri="{FF2B5EF4-FFF2-40B4-BE49-F238E27FC236}">
                  <a16:creationId xmlns:a16="http://schemas.microsoft.com/office/drawing/2014/main" id="{1A7117DE-EFE1-41B6-9ABD-40D4DD2E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89264" y="-9748919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81">
              <a:extLst>
                <a:ext uri="{FF2B5EF4-FFF2-40B4-BE49-F238E27FC236}">
                  <a16:creationId xmlns:a16="http://schemas.microsoft.com/office/drawing/2014/main" id="{572A1180-DA47-4FD6-B1DF-D0B833CEF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89264" y="-9748919"/>
              <a:ext cx="60134" cy="60760"/>
            </a:xfrm>
            <a:custGeom>
              <a:avLst/>
              <a:gdLst>
                <a:gd name="T0" fmla="*/ 5 w 9"/>
                <a:gd name="T1" fmla="*/ 0 h 18"/>
                <a:gd name="T2" fmla="*/ 0 w 9"/>
                <a:gd name="T3" fmla="*/ 6 h 18"/>
                <a:gd name="T4" fmla="*/ 3 w 9"/>
                <a:gd name="T5" fmla="*/ 18 h 18"/>
                <a:gd name="T6" fmla="*/ 9 w 9"/>
                <a:gd name="T7" fmla="*/ 11 h 18"/>
                <a:gd name="T8" fmla="*/ 5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5" y="0"/>
                  </a:moveTo>
                  <a:lnTo>
                    <a:pt x="0" y="6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82">
              <a:extLst>
                <a:ext uri="{FF2B5EF4-FFF2-40B4-BE49-F238E27FC236}">
                  <a16:creationId xmlns:a16="http://schemas.microsoft.com/office/drawing/2014/main" id="{1F945D01-EC5C-4108-9588-5A8B98143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94378" y="-10164115"/>
              <a:ext cx="26726" cy="47258"/>
            </a:xfrm>
            <a:custGeom>
              <a:avLst/>
              <a:gdLst>
                <a:gd name="T0" fmla="*/ 2 w 4"/>
                <a:gd name="T1" fmla="*/ 0 h 14"/>
                <a:gd name="T2" fmla="*/ 0 w 4"/>
                <a:gd name="T3" fmla="*/ 4 h 14"/>
                <a:gd name="T4" fmla="*/ 3 w 4"/>
                <a:gd name="T5" fmla="*/ 14 h 14"/>
                <a:gd name="T6" fmla="*/ 4 w 4"/>
                <a:gd name="T7" fmla="*/ 14 h 14"/>
                <a:gd name="T8" fmla="*/ 2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83">
              <a:extLst>
                <a:ext uri="{FF2B5EF4-FFF2-40B4-BE49-F238E27FC236}">
                  <a16:creationId xmlns:a16="http://schemas.microsoft.com/office/drawing/2014/main" id="{C5FB947F-10F3-40A1-B176-1F6590D88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94378" y="-10164115"/>
              <a:ext cx="26726" cy="47258"/>
            </a:xfrm>
            <a:custGeom>
              <a:avLst/>
              <a:gdLst>
                <a:gd name="T0" fmla="*/ 2 w 4"/>
                <a:gd name="T1" fmla="*/ 0 h 14"/>
                <a:gd name="T2" fmla="*/ 0 w 4"/>
                <a:gd name="T3" fmla="*/ 4 h 14"/>
                <a:gd name="T4" fmla="*/ 3 w 4"/>
                <a:gd name="T5" fmla="*/ 14 h 14"/>
                <a:gd name="T6" fmla="*/ 4 w 4"/>
                <a:gd name="T7" fmla="*/ 14 h 14"/>
                <a:gd name="T8" fmla="*/ 2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0" y="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84">
              <a:extLst>
                <a:ext uri="{FF2B5EF4-FFF2-40B4-BE49-F238E27FC236}">
                  <a16:creationId xmlns:a16="http://schemas.microsoft.com/office/drawing/2014/main" id="{0D3D5097-BFF1-49EF-BD72-ADBC769B29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98633" y="-9840060"/>
              <a:ext cx="2011160" cy="1255715"/>
            </a:xfrm>
            <a:custGeom>
              <a:avLst/>
              <a:gdLst>
                <a:gd name="T0" fmla="*/ 100 w 301"/>
                <a:gd name="T1" fmla="*/ 241 h 372"/>
                <a:gd name="T2" fmla="*/ 0 w 301"/>
                <a:gd name="T3" fmla="*/ 361 h 372"/>
                <a:gd name="T4" fmla="*/ 1 w 301"/>
                <a:gd name="T5" fmla="*/ 362 h 372"/>
                <a:gd name="T6" fmla="*/ 4 w 301"/>
                <a:gd name="T7" fmla="*/ 372 h 372"/>
                <a:gd name="T8" fmla="*/ 103 w 301"/>
                <a:gd name="T9" fmla="*/ 252 h 372"/>
                <a:gd name="T10" fmla="*/ 100 w 301"/>
                <a:gd name="T11" fmla="*/ 241 h 372"/>
                <a:gd name="T12" fmla="*/ 205 w 301"/>
                <a:gd name="T13" fmla="*/ 113 h 372"/>
                <a:gd name="T14" fmla="*/ 106 w 301"/>
                <a:gd name="T15" fmla="*/ 234 h 372"/>
                <a:gd name="T16" fmla="*/ 109 w 301"/>
                <a:gd name="T17" fmla="*/ 245 h 372"/>
                <a:gd name="T18" fmla="*/ 208 w 301"/>
                <a:gd name="T19" fmla="*/ 125 h 372"/>
                <a:gd name="T20" fmla="*/ 205 w 301"/>
                <a:gd name="T21" fmla="*/ 113 h 372"/>
                <a:gd name="T22" fmla="*/ 299 w 301"/>
                <a:gd name="T23" fmla="*/ 0 h 372"/>
                <a:gd name="T24" fmla="*/ 211 w 301"/>
                <a:gd name="T25" fmla="*/ 106 h 372"/>
                <a:gd name="T26" fmla="*/ 214 w 301"/>
                <a:gd name="T27" fmla="*/ 118 h 372"/>
                <a:gd name="T28" fmla="*/ 301 w 301"/>
                <a:gd name="T29" fmla="*/ 13 h 372"/>
                <a:gd name="T30" fmla="*/ 299 w 301"/>
                <a:gd name="T3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72">
                  <a:moveTo>
                    <a:pt x="100" y="241"/>
                  </a:moveTo>
                  <a:lnTo>
                    <a:pt x="0" y="361"/>
                  </a:lnTo>
                  <a:lnTo>
                    <a:pt x="1" y="362"/>
                  </a:lnTo>
                  <a:lnTo>
                    <a:pt x="4" y="372"/>
                  </a:lnTo>
                  <a:lnTo>
                    <a:pt x="103" y="252"/>
                  </a:lnTo>
                  <a:lnTo>
                    <a:pt x="100" y="241"/>
                  </a:lnTo>
                  <a:close/>
                  <a:moveTo>
                    <a:pt x="205" y="113"/>
                  </a:moveTo>
                  <a:lnTo>
                    <a:pt x="106" y="234"/>
                  </a:lnTo>
                  <a:lnTo>
                    <a:pt x="109" y="245"/>
                  </a:lnTo>
                  <a:lnTo>
                    <a:pt x="208" y="125"/>
                  </a:lnTo>
                  <a:lnTo>
                    <a:pt x="205" y="113"/>
                  </a:lnTo>
                  <a:close/>
                  <a:moveTo>
                    <a:pt x="299" y="0"/>
                  </a:moveTo>
                  <a:lnTo>
                    <a:pt x="211" y="106"/>
                  </a:lnTo>
                  <a:lnTo>
                    <a:pt x="214" y="118"/>
                  </a:lnTo>
                  <a:lnTo>
                    <a:pt x="301" y="1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85">
              <a:extLst>
                <a:ext uri="{FF2B5EF4-FFF2-40B4-BE49-F238E27FC236}">
                  <a16:creationId xmlns:a16="http://schemas.microsoft.com/office/drawing/2014/main" id="{3CFB8304-C690-4C66-98A1-09D9DE998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98633" y="-9840060"/>
              <a:ext cx="2011160" cy="1255715"/>
            </a:xfrm>
            <a:custGeom>
              <a:avLst/>
              <a:gdLst>
                <a:gd name="T0" fmla="*/ 100 w 301"/>
                <a:gd name="T1" fmla="*/ 241 h 372"/>
                <a:gd name="T2" fmla="*/ 0 w 301"/>
                <a:gd name="T3" fmla="*/ 361 h 372"/>
                <a:gd name="T4" fmla="*/ 1 w 301"/>
                <a:gd name="T5" fmla="*/ 362 h 372"/>
                <a:gd name="T6" fmla="*/ 4 w 301"/>
                <a:gd name="T7" fmla="*/ 372 h 372"/>
                <a:gd name="T8" fmla="*/ 103 w 301"/>
                <a:gd name="T9" fmla="*/ 252 h 372"/>
                <a:gd name="T10" fmla="*/ 100 w 301"/>
                <a:gd name="T11" fmla="*/ 241 h 372"/>
                <a:gd name="T12" fmla="*/ 205 w 301"/>
                <a:gd name="T13" fmla="*/ 113 h 372"/>
                <a:gd name="T14" fmla="*/ 106 w 301"/>
                <a:gd name="T15" fmla="*/ 234 h 372"/>
                <a:gd name="T16" fmla="*/ 109 w 301"/>
                <a:gd name="T17" fmla="*/ 245 h 372"/>
                <a:gd name="T18" fmla="*/ 208 w 301"/>
                <a:gd name="T19" fmla="*/ 125 h 372"/>
                <a:gd name="T20" fmla="*/ 205 w 301"/>
                <a:gd name="T21" fmla="*/ 113 h 372"/>
                <a:gd name="T22" fmla="*/ 299 w 301"/>
                <a:gd name="T23" fmla="*/ 0 h 372"/>
                <a:gd name="T24" fmla="*/ 211 w 301"/>
                <a:gd name="T25" fmla="*/ 106 h 372"/>
                <a:gd name="T26" fmla="*/ 214 w 301"/>
                <a:gd name="T27" fmla="*/ 118 h 372"/>
                <a:gd name="T28" fmla="*/ 301 w 301"/>
                <a:gd name="T29" fmla="*/ 13 h 372"/>
                <a:gd name="T30" fmla="*/ 299 w 301"/>
                <a:gd name="T3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72">
                  <a:moveTo>
                    <a:pt x="100" y="241"/>
                  </a:moveTo>
                  <a:lnTo>
                    <a:pt x="0" y="361"/>
                  </a:lnTo>
                  <a:lnTo>
                    <a:pt x="1" y="362"/>
                  </a:lnTo>
                  <a:lnTo>
                    <a:pt x="4" y="372"/>
                  </a:lnTo>
                  <a:lnTo>
                    <a:pt x="103" y="252"/>
                  </a:lnTo>
                  <a:lnTo>
                    <a:pt x="100" y="241"/>
                  </a:lnTo>
                  <a:moveTo>
                    <a:pt x="205" y="113"/>
                  </a:moveTo>
                  <a:lnTo>
                    <a:pt x="106" y="234"/>
                  </a:lnTo>
                  <a:lnTo>
                    <a:pt x="109" y="245"/>
                  </a:lnTo>
                  <a:lnTo>
                    <a:pt x="208" y="125"/>
                  </a:lnTo>
                  <a:lnTo>
                    <a:pt x="205" y="113"/>
                  </a:lnTo>
                  <a:moveTo>
                    <a:pt x="299" y="0"/>
                  </a:moveTo>
                  <a:lnTo>
                    <a:pt x="211" y="106"/>
                  </a:lnTo>
                  <a:lnTo>
                    <a:pt x="214" y="118"/>
                  </a:lnTo>
                  <a:lnTo>
                    <a:pt x="301" y="13"/>
                  </a:lnTo>
                  <a:lnTo>
                    <a:pt x="29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86">
              <a:extLst>
                <a:ext uri="{FF2B5EF4-FFF2-40B4-BE49-F238E27FC236}">
                  <a16:creationId xmlns:a16="http://schemas.microsoft.com/office/drawing/2014/main" id="{D867ECF5-69D2-4AA2-A542-8E7A4DE1F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98633" y="-8621476"/>
              <a:ext cx="6682" cy="337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87">
              <a:extLst>
                <a:ext uri="{FF2B5EF4-FFF2-40B4-BE49-F238E27FC236}">
                  <a16:creationId xmlns:a16="http://schemas.microsoft.com/office/drawing/2014/main" id="{0BEE3BB5-9D86-493B-9BAD-9A319E76B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98633" y="-8621476"/>
              <a:ext cx="6682" cy="3376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88">
              <a:extLst>
                <a:ext uri="{FF2B5EF4-FFF2-40B4-BE49-F238E27FC236}">
                  <a16:creationId xmlns:a16="http://schemas.microsoft.com/office/drawing/2014/main" id="{70559400-D974-49D3-9DD5-BC2C0FD38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30473" y="-905017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89">
              <a:extLst>
                <a:ext uri="{FF2B5EF4-FFF2-40B4-BE49-F238E27FC236}">
                  <a16:creationId xmlns:a16="http://schemas.microsoft.com/office/drawing/2014/main" id="{61F3540A-6D44-4A72-809E-A02B8DAD1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130473" y="-905017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90">
              <a:extLst>
                <a:ext uri="{FF2B5EF4-FFF2-40B4-BE49-F238E27FC236}">
                  <a16:creationId xmlns:a16="http://schemas.microsoft.com/office/drawing/2014/main" id="{B43BF3C1-B205-4DBC-8F1D-80501C2BC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28905" y="-9482249"/>
              <a:ext cx="60134" cy="64136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3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91">
              <a:extLst>
                <a:ext uri="{FF2B5EF4-FFF2-40B4-BE49-F238E27FC236}">
                  <a16:creationId xmlns:a16="http://schemas.microsoft.com/office/drawing/2014/main" id="{BC3E40EF-B97E-4395-BA40-3F5867DA1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28905" y="-9482249"/>
              <a:ext cx="60134" cy="64136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3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92">
              <a:extLst>
                <a:ext uri="{FF2B5EF4-FFF2-40B4-BE49-F238E27FC236}">
                  <a16:creationId xmlns:a16="http://schemas.microsoft.com/office/drawing/2014/main" id="{E1C463EB-8A6E-4715-B0D5-84FD8FAF0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44956" y="-9532882"/>
              <a:ext cx="1937663" cy="1211832"/>
            </a:xfrm>
            <a:custGeom>
              <a:avLst/>
              <a:gdLst>
                <a:gd name="T0" fmla="*/ 100 w 290"/>
                <a:gd name="T1" fmla="*/ 227 h 359"/>
                <a:gd name="T2" fmla="*/ 0 w 290"/>
                <a:gd name="T3" fmla="*/ 347 h 359"/>
                <a:gd name="T4" fmla="*/ 4 w 290"/>
                <a:gd name="T5" fmla="*/ 359 h 359"/>
                <a:gd name="T6" fmla="*/ 104 w 290"/>
                <a:gd name="T7" fmla="*/ 238 h 359"/>
                <a:gd name="T8" fmla="*/ 100 w 290"/>
                <a:gd name="T9" fmla="*/ 227 h 359"/>
                <a:gd name="T10" fmla="*/ 205 w 290"/>
                <a:gd name="T11" fmla="*/ 100 h 359"/>
                <a:gd name="T12" fmla="*/ 106 w 290"/>
                <a:gd name="T13" fmla="*/ 220 h 359"/>
                <a:gd name="T14" fmla="*/ 109 w 290"/>
                <a:gd name="T15" fmla="*/ 232 h 359"/>
                <a:gd name="T16" fmla="*/ 209 w 290"/>
                <a:gd name="T17" fmla="*/ 111 h 359"/>
                <a:gd name="T18" fmla="*/ 205 w 290"/>
                <a:gd name="T19" fmla="*/ 100 h 359"/>
                <a:gd name="T20" fmla="*/ 288 w 290"/>
                <a:gd name="T21" fmla="*/ 0 h 359"/>
                <a:gd name="T22" fmla="*/ 211 w 290"/>
                <a:gd name="T23" fmla="*/ 93 h 359"/>
                <a:gd name="T24" fmla="*/ 215 w 290"/>
                <a:gd name="T25" fmla="*/ 105 h 359"/>
                <a:gd name="T26" fmla="*/ 290 w 290"/>
                <a:gd name="T27" fmla="*/ 14 h 359"/>
                <a:gd name="T28" fmla="*/ 288 w 290"/>
                <a:gd name="T2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359">
                  <a:moveTo>
                    <a:pt x="100" y="227"/>
                  </a:moveTo>
                  <a:lnTo>
                    <a:pt x="0" y="347"/>
                  </a:lnTo>
                  <a:lnTo>
                    <a:pt x="4" y="359"/>
                  </a:lnTo>
                  <a:lnTo>
                    <a:pt x="104" y="238"/>
                  </a:lnTo>
                  <a:lnTo>
                    <a:pt x="100" y="227"/>
                  </a:lnTo>
                  <a:close/>
                  <a:moveTo>
                    <a:pt x="205" y="100"/>
                  </a:moveTo>
                  <a:lnTo>
                    <a:pt x="106" y="220"/>
                  </a:lnTo>
                  <a:lnTo>
                    <a:pt x="109" y="232"/>
                  </a:lnTo>
                  <a:lnTo>
                    <a:pt x="209" y="111"/>
                  </a:lnTo>
                  <a:lnTo>
                    <a:pt x="205" y="100"/>
                  </a:lnTo>
                  <a:close/>
                  <a:moveTo>
                    <a:pt x="288" y="0"/>
                  </a:moveTo>
                  <a:lnTo>
                    <a:pt x="211" y="93"/>
                  </a:lnTo>
                  <a:lnTo>
                    <a:pt x="215" y="105"/>
                  </a:lnTo>
                  <a:lnTo>
                    <a:pt x="290" y="14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93">
              <a:extLst>
                <a:ext uri="{FF2B5EF4-FFF2-40B4-BE49-F238E27FC236}">
                  <a16:creationId xmlns:a16="http://schemas.microsoft.com/office/drawing/2014/main" id="{3DE16A55-7F80-442A-8828-18DE5DB81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44956" y="-9532882"/>
              <a:ext cx="1937663" cy="1211832"/>
            </a:xfrm>
            <a:custGeom>
              <a:avLst/>
              <a:gdLst>
                <a:gd name="T0" fmla="*/ 100 w 290"/>
                <a:gd name="T1" fmla="*/ 227 h 359"/>
                <a:gd name="T2" fmla="*/ 0 w 290"/>
                <a:gd name="T3" fmla="*/ 347 h 359"/>
                <a:gd name="T4" fmla="*/ 4 w 290"/>
                <a:gd name="T5" fmla="*/ 359 h 359"/>
                <a:gd name="T6" fmla="*/ 104 w 290"/>
                <a:gd name="T7" fmla="*/ 238 h 359"/>
                <a:gd name="T8" fmla="*/ 100 w 290"/>
                <a:gd name="T9" fmla="*/ 227 h 359"/>
                <a:gd name="T10" fmla="*/ 205 w 290"/>
                <a:gd name="T11" fmla="*/ 100 h 359"/>
                <a:gd name="T12" fmla="*/ 106 w 290"/>
                <a:gd name="T13" fmla="*/ 220 h 359"/>
                <a:gd name="T14" fmla="*/ 109 w 290"/>
                <a:gd name="T15" fmla="*/ 232 h 359"/>
                <a:gd name="T16" fmla="*/ 209 w 290"/>
                <a:gd name="T17" fmla="*/ 111 h 359"/>
                <a:gd name="T18" fmla="*/ 205 w 290"/>
                <a:gd name="T19" fmla="*/ 100 h 359"/>
                <a:gd name="T20" fmla="*/ 288 w 290"/>
                <a:gd name="T21" fmla="*/ 0 h 359"/>
                <a:gd name="T22" fmla="*/ 211 w 290"/>
                <a:gd name="T23" fmla="*/ 93 h 359"/>
                <a:gd name="T24" fmla="*/ 215 w 290"/>
                <a:gd name="T25" fmla="*/ 105 h 359"/>
                <a:gd name="T26" fmla="*/ 290 w 290"/>
                <a:gd name="T27" fmla="*/ 14 h 359"/>
                <a:gd name="T28" fmla="*/ 288 w 290"/>
                <a:gd name="T2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359">
                  <a:moveTo>
                    <a:pt x="100" y="227"/>
                  </a:moveTo>
                  <a:lnTo>
                    <a:pt x="0" y="347"/>
                  </a:lnTo>
                  <a:lnTo>
                    <a:pt x="4" y="359"/>
                  </a:lnTo>
                  <a:lnTo>
                    <a:pt x="104" y="238"/>
                  </a:lnTo>
                  <a:lnTo>
                    <a:pt x="100" y="227"/>
                  </a:lnTo>
                  <a:moveTo>
                    <a:pt x="205" y="100"/>
                  </a:moveTo>
                  <a:lnTo>
                    <a:pt x="106" y="220"/>
                  </a:lnTo>
                  <a:lnTo>
                    <a:pt x="109" y="232"/>
                  </a:lnTo>
                  <a:lnTo>
                    <a:pt x="209" y="111"/>
                  </a:lnTo>
                  <a:lnTo>
                    <a:pt x="205" y="100"/>
                  </a:lnTo>
                  <a:moveTo>
                    <a:pt x="288" y="0"/>
                  </a:moveTo>
                  <a:lnTo>
                    <a:pt x="211" y="93"/>
                  </a:lnTo>
                  <a:lnTo>
                    <a:pt x="215" y="105"/>
                  </a:lnTo>
                  <a:lnTo>
                    <a:pt x="290" y="14"/>
                  </a:lnTo>
                  <a:lnTo>
                    <a:pt x="2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94">
              <a:extLst>
                <a:ext uri="{FF2B5EF4-FFF2-40B4-BE49-F238E27FC236}">
                  <a16:creationId xmlns:a16="http://schemas.microsoft.com/office/drawing/2014/main" id="{2850D459-91E6-4CB6-BEA7-D06D08E25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76796" y="-879025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95">
              <a:extLst>
                <a:ext uri="{FF2B5EF4-FFF2-40B4-BE49-F238E27FC236}">
                  <a16:creationId xmlns:a16="http://schemas.microsoft.com/office/drawing/2014/main" id="{26844A59-87D4-4A3F-A3A6-603597F64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976796" y="-8790255"/>
              <a:ext cx="60134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96">
              <a:extLst>
                <a:ext uri="{FF2B5EF4-FFF2-40B4-BE49-F238E27FC236}">
                  <a16:creationId xmlns:a16="http://schemas.microsoft.com/office/drawing/2014/main" id="{54D5001F-38F9-4A6A-919E-0C604BE68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75229" y="-9218954"/>
              <a:ext cx="66816" cy="60760"/>
            </a:xfrm>
            <a:custGeom>
              <a:avLst/>
              <a:gdLst>
                <a:gd name="T0" fmla="*/ 6 w 10"/>
                <a:gd name="T1" fmla="*/ 0 h 18"/>
                <a:gd name="T2" fmla="*/ 0 w 10"/>
                <a:gd name="T3" fmla="*/ 7 h 18"/>
                <a:gd name="T4" fmla="*/ 4 w 10"/>
                <a:gd name="T5" fmla="*/ 18 h 18"/>
                <a:gd name="T6" fmla="*/ 10 w 10"/>
                <a:gd name="T7" fmla="*/ 12 h 18"/>
                <a:gd name="T8" fmla="*/ 6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97">
              <a:extLst>
                <a:ext uri="{FF2B5EF4-FFF2-40B4-BE49-F238E27FC236}">
                  <a16:creationId xmlns:a16="http://schemas.microsoft.com/office/drawing/2014/main" id="{0DDD8021-C15A-4C34-AA14-00DCC7D6D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75229" y="-9218954"/>
              <a:ext cx="66816" cy="60760"/>
            </a:xfrm>
            <a:custGeom>
              <a:avLst/>
              <a:gdLst>
                <a:gd name="T0" fmla="*/ 6 w 10"/>
                <a:gd name="T1" fmla="*/ 0 h 18"/>
                <a:gd name="T2" fmla="*/ 0 w 10"/>
                <a:gd name="T3" fmla="*/ 7 h 18"/>
                <a:gd name="T4" fmla="*/ 4 w 10"/>
                <a:gd name="T5" fmla="*/ 18 h 18"/>
                <a:gd name="T6" fmla="*/ 10 w 10"/>
                <a:gd name="T7" fmla="*/ 12 h 18"/>
                <a:gd name="T8" fmla="*/ 6 w 1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98">
              <a:extLst>
                <a:ext uri="{FF2B5EF4-FFF2-40B4-BE49-F238E27FC236}">
                  <a16:creationId xmlns:a16="http://schemas.microsoft.com/office/drawing/2014/main" id="{949AC1E6-2A67-46F7-8FBF-33639763B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497961" y="-9245958"/>
              <a:ext cx="1857484" cy="1164574"/>
            </a:xfrm>
            <a:custGeom>
              <a:avLst/>
              <a:gdLst>
                <a:gd name="T0" fmla="*/ 100 w 278"/>
                <a:gd name="T1" fmla="*/ 214 h 345"/>
                <a:gd name="T2" fmla="*/ 0 w 278"/>
                <a:gd name="T3" fmla="*/ 334 h 345"/>
                <a:gd name="T4" fmla="*/ 4 w 278"/>
                <a:gd name="T5" fmla="*/ 345 h 345"/>
                <a:gd name="T6" fmla="*/ 103 w 278"/>
                <a:gd name="T7" fmla="*/ 224 h 345"/>
                <a:gd name="T8" fmla="*/ 100 w 278"/>
                <a:gd name="T9" fmla="*/ 214 h 345"/>
                <a:gd name="T10" fmla="*/ 205 w 278"/>
                <a:gd name="T11" fmla="*/ 87 h 345"/>
                <a:gd name="T12" fmla="*/ 106 w 278"/>
                <a:gd name="T13" fmla="*/ 207 h 345"/>
                <a:gd name="T14" fmla="*/ 109 w 278"/>
                <a:gd name="T15" fmla="*/ 218 h 345"/>
                <a:gd name="T16" fmla="*/ 208 w 278"/>
                <a:gd name="T17" fmla="*/ 97 h 345"/>
                <a:gd name="T18" fmla="*/ 205 w 278"/>
                <a:gd name="T19" fmla="*/ 87 h 345"/>
                <a:gd name="T20" fmla="*/ 276 w 278"/>
                <a:gd name="T21" fmla="*/ 0 h 345"/>
                <a:gd name="T22" fmla="*/ 211 w 278"/>
                <a:gd name="T23" fmla="*/ 80 h 345"/>
                <a:gd name="T24" fmla="*/ 214 w 278"/>
                <a:gd name="T25" fmla="*/ 91 h 345"/>
                <a:gd name="T26" fmla="*/ 278 w 278"/>
                <a:gd name="T27" fmla="*/ 13 h 345"/>
                <a:gd name="T28" fmla="*/ 276 w 278"/>
                <a:gd name="T2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45">
                  <a:moveTo>
                    <a:pt x="100" y="214"/>
                  </a:moveTo>
                  <a:lnTo>
                    <a:pt x="0" y="334"/>
                  </a:lnTo>
                  <a:lnTo>
                    <a:pt x="4" y="345"/>
                  </a:lnTo>
                  <a:lnTo>
                    <a:pt x="103" y="224"/>
                  </a:lnTo>
                  <a:lnTo>
                    <a:pt x="100" y="214"/>
                  </a:lnTo>
                  <a:close/>
                  <a:moveTo>
                    <a:pt x="205" y="87"/>
                  </a:moveTo>
                  <a:lnTo>
                    <a:pt x="106" y="207"/>
                  </a:lnTo>
                  <a:lnTo>
                    <a:pt x="109" y="218"/>
                  </a:lnTo>
                  <a:lnTo>
                    <a:pt x="208" y="97"/>
                  </a:lnTo>
                  <a:lnTo>
                    <a:pt x="205" y="87"/>
                  </a:lnTo>
                  <a:close/>
                  <a:moveTo>
                    <a:pt x="276" y="0"/>
                  </a:moveTo>
                  <a:lnTo>
                    <a:pt x="211" y="80"/>
                  </a:lnTo>
                  <a:lnTo>
                    <a:pt x="214" y="91"/>
                  </a:lnTo>
                  <a:lnTo>
                    <a:pt x="278" y="13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99">
              <a:extLst>
                <a:ext uri="{FF2B5EF4-FFF2-40B4-BE49-F238E27FC236}">
                  <a16:creationId xmlns:a16="http://schemas.microsoft.com/office/drawing/2014/main" id="{FCF7962A-C016-4CA2-BAC4-4648416D7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497961" y="-9245958"/>
              <a:ext cx="1857484" cy="1164574"/>
            </a:xfrm>
            <a:custGeom>
              <a:avLst/>
              <a:gdLst>
                <a:gd name="T0" fmla="*/ 100 w 278"/>
                <a:gd name="T1" fmla="*/ 214 h 345"/>
                <a:gd name="T2" fmla="*/ 0 w 278"/>
                <a:gd name="T3" fmla="*/ 334 h 345"/>
                <a:gd name="T4" fmla="*/ 4 w 278"/>
                <a:gd name="T5" fmla="*/ 345 h 345"/>
                <a:gd name="T6" fmla="*/ 103 w 278"/>
                <a:gd name="T7" fmla="*/ 224 h 345"/>
                <a:gd name="T8" fmla="*/ 100 w 278"/>
                <a:gd name="T9" fmla="*/ 214 h 345"/>
                <a:gd name="T10" fmla="*/ 205 w 278"/>
                <a:gd name="T11" fmla="*/ 87 h 345"/>
                <a:gd name="T12" fmla="*/ 106 w 278"/>
                <a:gd name="T13" fmla="*/ 207 h 345"/>
                <a:gd name="T14" fmla="*/ 109 w 278"/>
                <a:gd name="T15" fmla="*/ 218 h 345"/>
                <a:gd name="T16" fmla="*/ 208 w 278"/>
                <a:gd name="T17" fmla="*/ 97 h 345"/>
                <a:gd name="T18" fmla="*/ 205 w 278"/>
                <a:gd name="T19" fmla="*/ 87 h 345"/>
                <a:gd name="T20" fmla="*/ 276 w 278"/>
                <a:gd name="T21" fmla="*/ 0 h 345"/>
                <a:gd name="T22" fmla="*/ 211 w 278"/>
                <a:gd name="T23" fmla="*/ 80 h 345"/>
                <a:gd name="T24" fmla="*/ 214 w 278"/>
                <a:gd name="T25" fmla="*/ 91 h 345"/>
                <a:gd name="T26" fmla="*/ 278 w 278"/>
                <a:gd name="T27" fmla="*/ 13 h 345"/>
                <a:gd name="T28" fmla="*/ 276 w 278"/>
                <a:gd name="T2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45">
                  <a:moveTo>
                    <a:pt x="100" y="214"/>
                  </a:moveTo>
                  <a:lnTo>
                    <a:pt x="0" y="334"/>
                  </a:lnTo>
                  <a:lnTo>
                    <a:pt x="4" y="345"/>
                  </a:lnTo>
                  <a:lnTo>
                    <a:pt x="103" y="224"/>
                  </a:lnTo>
                  <a:lnTo>
                    <a:pt x="100" y="214"/>
                  </a:lnTo>
                  <a:moveTo>
                    <a:pt x="205" y="87"/>
                  </a:moveTo>
                  <a:lnTo>
                    <a:pt x="106" y="207"/>
                  </a:lnTo>
                  <a:lnTo>
                    <a:pt x="109" y="218"/>
                  </a:lnTo>
                  <a:lnTo>
                    <a:pt x="208" y="97"/>
                  </a:lnTo>
                  <a:lnTo>
                    <a:pt x="205" y="87"/>
                  </a:lnTo>
                  <a:moveTo>
                    <a:pt x="276" y="0"/>
                  </a:moveTo>
                  <a:lnTo>
                    <a:pt x="211" y="80"/>
                  </a:lnTo>
                  <a:lnTo>
                    <a:pt x="214" y="91"/>
                  </a:lnTo>
                  <a:lnTo>
                    <a:pt x="278" y="13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200">
              <a:extLst>
                <a:ext uri="{FF2B5EF4-FFF2-40B4-BE49-F238E27FC236}">
                  <a16:creationId xmlns:a16="http://schemas.microsoft.com/office/drawing/2014/main" id="{D8C14336-CCF4-491D-BE4D-3D009FC67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29801" y="-8547214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201">
              <a:extLst>
                <a:ext uri="{FF2B5EF4-FFF2-40B4-BE49-F238E27FC236}">
                  <a16:creationId xmlns:a16="http://schemas.microsoft.com/office/drawing/2014/main" id="{5D1EA45A-C71D-46AC-8CF8-449F2C2A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29801" y="-8547214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202">
              <a:extLst>
                <a:ext uri="{FF2B5EF4-FFF2-40B4-BE49-F238E27FC236}">
                  <a16:creationId xmlns:a16="http://schemas.microsoft.com/office/drawing/2014/main" id="{3DE18D7C-05A2-4B1E-8D3F-361C47E55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8234" y="-8975912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203">
              <a:extLst>
                <a:ext uri="{FF2B5EF4-FFF2-40B4-BE49-F238E27FC236}">
                  <a16:creationId xmlns:a16="http://schemas.microsoft.com/office/drawing/2014/main" id="{25D0DC7B-05C8-4B7A-B6E7-D6F9C2FA9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8234" y="-8975912"/>
              <a:ext cx="60134" cy="57385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7 h 17"/>
                <a:gd name="T4" fmla="*/ 3 w 9"/>
                <a:gd name="T5" fmla="*/ 17 h 17"/>
                <a:gd name="T6" fmla="*/ 9 w 9"/>
                <a:gd name="T7" fmla="*/ 11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7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204">
              <a:extLst>
                <a:ext uri="{FF2B5EF4-FFF2-40B4-BE49-F238E27FC236}">
                  <a16:creationId xmlns:a16="http://schemas.microsoft.com/office/drawing/2014/main" id="{EC8417B4-0A93-4E89-9478-43CD531CA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386613" y="-11011385"/>
              <a:ext cx="2305151" cy="1437996"/>
            </a:xfrm>
            <a:custGeom>
              <a:avLst/>
              <a:gdLst>
                <a:gd name="T0" fmla="*/ 99 w 345"/>
                <a:gd name="T1" fmla="*/ 295 h 426"/>
                <a:gd name="T2" fmla="*/ 0 w 345"/>
                <a:gd name="T3" fmla="*/ 415 h 426"/>
                <a:gd name="T4" fmla="*/ 3 w 345"/>
                <a:gd name="T5" fmla="*/ 426 h 426"/>
                <a:gd name="T6" fmla="*/ 103 w 345"/>
                <a:gd name="T7" fmla="*/ 306 h 426"/>
                <a:gd name="T8" fmla="*/ 99 w 345"/>
                <a:gd name="T9" fmla="*/ 295 h 426"/>
                <a:gd name="T10" fmla="*/ 205 w 345"/>
                <a:gd name="T11" fmla="*/ 168 h 426"/>
                <a:gd name="T12" fmla="*/ 105 w 345"/>
                <a:gd name="T13" fmla="*/ 288 h 426"/>
                <a:gd name="T14" fmla="*/ 108 w 345"/>
                <a:gd name="T15" fmla="*/ 299 h 426"/>
                <a:gd name="T16" fmla="*/ 208 w 345"/>
                <a:gd name="T17" fmla="*/ 179 h 426"/>
                <a:gd name="T18" fmla="*/ 205 w 345"/>
                <a:gd name="T19" fmla="*/ 168 h 426"/>
                <a:gd name="T20" fmla="*/ 309 w 345"/>
                <a:gd name="T21" fmla="*/ 42 h 426"/>
                <a:gd name="T22" fmla="*/ 210 w 345"/>
                <a:gd name="T23" fmla="*/ 161 h 426"/>
                <a:gd name="T24" fmla="*/ 213 w 345"/>
                <a:gd name="T25" fmla="*/ 172 h 426"/>
                <a:gd name="T26" fmla="*/ 312 w 345"/>
                <a:gd name="T27" fmla="*/ 53 h 426"/>
                <a:gd name="T28" fmla="*/ 309 w 345"/>
                <a:gd name="T29" fmla="*/ 42 h 426"/>
                <a:gd name="T30" fmla="*/ 344 w 345"/>
                <a:gd name="T31" fmla="*/ 0 h 426"/>
                <a:gd name="T32" fmla="*/ 315 w 345"/>
                <a:gd name="T33" fmla="*/ 35 h 426"/>
                <a:gd name="T34" fmla="*/ 318 w 345"/>
                <a:gd name="T35" fmla="*/ 47 h 426"/>
                <a:gd name="T36" fmla="*/ 345 w 345"/>
                <a:gd name="T37" fmla="*/ 13 h 426"/>
                <a:gd name="T38" fmla="*/ 344 w 345"/>
                <a:gd name="T3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5" h="426">
                  <a:moveTo>
                    <a:pt x="99" y="295"/>
                  </a:moveTo>
                  <a:lnTo>
                    <a:pt x="0" y="415"/>
                  </a:lnTo>
                  <a:lnTo>
                    <a:pt x="3" y="426"/>
                  </a:lnTo>
                  <a:lnTo>
                    <a:pt x="103" y="306"/>
                  </a:lnTo>
                  <a:lnTo>
                    <a:pt x="99" y="295"/>
                  </a:lnTo>
                  <a:close/>
                  <a:moveTo>
                    <a:pt x="205" y="168"/>
                  </a:moveTo>
                  <a:lnTo>
                    <a:pt x="105" y="288"/>
                  </a:lnTo>
                  <a:lnTo>
                    <a:pt x="108" y="299"/>
                  </a:lnTo>
                  <a:lnTo>
                    <a:pt x="208" y="179"/>
                  </a:lnTo>
                  <a:lnTo>
                    <a:pt x="205" y="168"/>
                  </a:lnTo>
                  <a:close/>
                  <a:moveTo>
                    <a:pt x="309" y="42"/>
                  </a:moveTo>
                  <a:lnTo>
                    <a:pt x="210" y="161"/>
                  </a:lnTo>
                  <a:lnTo>
                    <a:pt x="213" y="172"/>
                  </a:lnTo>
                  <a:lnTo>
                    <a:pt x="312" y="53"/>
                  </a:lnTo>
                  <a:lnTo>
                    <a:pt x="309" y="42"/>
                  </a:lnTo>
                  <a:close/>
                  <a:moveTo>
                    <a:pt x="344" y="0"/>
                  </a:moveTo>
                  <a:lnTo>
                    <a:pt x="315" y="35"/>
                  </a:lnTo>
                  <a:lnTo>
                    <a:pt x="318" y="47"/>
                  </a:lnTo>
                  <a:lnTo>
                    <a:pt x="345" y="13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206">
              <a:extLst>
                <a:ext uri="{FF2B5EF4-FFF2-40B4-BE49-F238E27FC236}">
                  <a16:creationId xmlns:a16="http://schemas.microsoft.com/office/drawing/2014/main" id="{0F3B3F18-FB28-4ECA-8D5F-9D4C2813F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386615" y="-11011385"/>
              <a:ext cx="2305153" cy="1437996"/>
            </a:xfrm>
            <a:custGeom>
              <a:avLst/>
              <a:gdLst>
                <a:gd name="T0" fmla="*/ 99 w 345"/>
                <a:gd name="T1" fmla="*/ 295 h 426"/>
                <a:gd name="T2" fmla="*/ 0 w 345"/>
                <a:gd name="T3" fmla="*/ 415 h 426"/>
                <a:gd name="T4" fmla="*/ 3 w 345"/>
                <a:gd name="T5" fmla="*/ 426 h 426"/>
                <a:gd name="T6" fmla="*/ 103 w 345"/>
                <a:gd name="T7" fmla="*/ 306 h 426"/>
                <a:gd name="T8" fmla="*/ 99 w 345"/>
                <a:gd name="T9" fmla="*/ 295 h 426"/>
                <a:gd name="T10" fmla="*/ 205 w 345"/>
                <a:gd name="T11" fmla="*/ 168 h 426"/>
                <a:gd name="T12" fmla="*/ 105 w 345"/>
                <a:gd name="T13" fmla="*/ 288 h 426"/>
                <a:gd name="T14" fmla="*/ 108 w 345"/>
                <a:gd name="T15" fmla="*/ 299 h 426"/>
                <a:gd name="T16" fmla="*/ 208 w 345"/>
                <a:gd name="T17" fmla="*/ 179 h 426"/>
                <a:gd name="T18" fmla="*/ 205 w 345"/>
                <a:gd name="T19" fmla="*/ 168 h 426"/>
                <a:gd name="T20" fmla="*/ 309 w 345"/>
                <a:gd name="T21" fmla="*/ 42 h 426"/>
                <a:gd name="T22" fmla="*/ 210 w 345"/>
                <a:gd name="T23" fmla="*/ 161 h 426"/>
                <a:gd name="T24" fmla="*/ 213 w 345"/>
                <a:gd name="T25" fmla="*/ 172 h 426"/>
                <a:gd name="T26" fmla="*/ 312 w 345"/>
                <a:gd name="T27" fmla="*/ 53 h 426"/>
                <a:gd name="T28" fmla="*/ 309 w 345"/>
                <a:gd name="T29" fmla="*/ 42 h 426"/>
                <a:gd name="T30" fmla="*/ 344 w 345"/>
                <a:gd name="T31" fmla="*/ 0 h 426"/>
                <a:gd name="T32" fmla="*/ 315 w 345"/>
                <a:gd name="T33" fmla="*/ 35 h 426"/>
                <a:gd name="T34" fmla="*/ 318 w 345"/>
                <a:gd name="T35" fmla="*/ 47 h 426"/>
                <a:gd name="T36" fmla="*/ 345 w 345"/>
                <a:gd name="T37" fmla="*/ 13 h 426"/>
                <a:gd name="T38" fmla="*/ 344 w 345"/>
                <a:gd name="T3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5" h="426">
                  <a:moveTo>
                    <a:pt x="99" y="295"/>
                  </a:moveTo>
                  <a:lnTo>
                    <a:pt x="0" y="415"/>
                  </a:lnTo>
                  <a:lnTo>
                    <a:pt x="3" y="426"/>
                  </a:lnTo>
                  <a:lnTo>
                    <a:pt x="103" y="306"/>
                  </a:lnTo>
                  <a:lnTo>
                    <a:pt x="99" y="295"/>
                  </a:lnTo>
                  <a:moveTo>
                    <a:pt x="205" y="168"/>
                  </a:moveTo>
                  <a:lnTo>
                    <a:pt x="105" y="288"/>
                  </a:lnTo>
                  <a:lnTo>
                    <a:pt x="108" y="299"/>
                  </a:lnTo>
                  <a:lnTo>
                    <a:pt x="208" y="179"/>
                  </a:lnTo>
                  <a:lnTo>
                    <a:pt x="205" y="168"/>
                  </a:lnTo>
                  <a:moveTo>
                    <a:pt x="309" y="42"/>
                  </a:moveTo>
                  <a:lnTo>
                    <a:pt x="210" y="161"/>
                  </a:lnTo>
                  <a:lnTo>
                    <a:pt x="213" y="172"/>
                  </a:lnTo>
                  <a:lnTo>
                    <a:pt x="312" y="53"/>
                  </a:lnTo>
                  <a:lnTo>
                    <a:pt x="309" y="42"/>
                  </a:lnTo>
                  <a:moveTo>
                    <a:pt x="344" y="0"/>
                  </a:moveTo>
                  <a:lnTo>
                    <a:pt x="315" y="35"/>
                  </a:lnTo>
                  <a:lnTo>
                    <a:pt x="318" y="47"/>
                  </a:lnTo>
                  <a:lnTo>
                    <a:pt x="345" y="13"/>
                  </a:lnTo>
                  <a:lnTo>
                    <a:pt x="3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207">
              <a:extLst>
                <a:ext uri="{FF2B5EF4-FFF2-40B4-BE49-F238E27FC236}">
                  <a16:creationId xmlns:a16="http://schemas.microsoft.com/office/drawing/2014/main" id="{B252FEC2-0BC6-446A-88C6-BD37DBD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25135" y="-10039219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208">
              <a:extLst>
                <a:ext uri="{FF2B5EF4-FFF2-40B4-BE49-F238E27FC236}">
                  <a16:creationId xmlns:a16="http://schemas.microsoft.com/office/drawing/2014/main" id="{F4D01E45-1465-4EBE-9FE6-FDFD0A627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25135" y="-10039219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4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4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209">
              <a:extLst>
                <a:ext uri="{FF2B5EF4-FFF2-40B4-BE49-F238E27FC236}">
                  <a16:creationId xmlns:a16="http://schemas.microsoft.com/office/drawing/2014/main" id="{08266959-F172-462D-9E67-BBA55F69E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016886" y="-10467916"/>
              <a:ext cx="53452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210">
              <a:extLst>
                <a:ext uri="{FF2B5EF4-FFF2-40B4-BE49-F238E27FC236}">
                  <a16:creationId xmlns:a16="http://schemas.microsoft.com/office/drawing/2014/main" id="{A77C4FCF-2706-45F8-828A-7203D8AAB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016886" y="-10467916"/>
              <a:ext cx="53452" cy="60760"/>
            </a:xfrm>
            <a:custGeom>
              <a:avLst/>
              <a:gdLst>
                <a:gd name="T0" fmla="*/ 5 w 8"/>
                <a:gd name="T1" fmla="*/ 0 h 18"/>
                <a:gd name="T2" fmla="*/ 0 w 8"/>
                <a:gd name="T3" fmla="*/ 7 h 18"/>
                <a:gd name="T4" fmla="*/ 3 w 8"/>
                <a:gd name="T5" fmla="*/ 18 h 18"/>
                <a:gd name="T6" fmla="*/ 8 w 8"/>
                <a:gd name="T7" fmla="*/ 11 h 18"/>
                <a:gd name="T8" fmla="*/ 5 w 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5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211">
              <a:extLst>
                <a:ext uri="{FF2B5EF4-FFF2-40B4-BE49-F238E27FC236}">
                  <a16:creationId xmlns:a16="http://schemas.microsoft.com/office/drawing/2014/main" id="{22568BE4-B561-4FCE-8B9A-F12902FF1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322000" y="-1089323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212">
              <a:extLst>
                <a:ext uri="{FF2B5EF4-FFF2-40B4-BE49-F238E27FC236}">
                  <a16:creationId xmlns:a16="http://schemas.microsoft.com/office/drawing/2014/main" id="{176223AD-22E6-433D-9453-7045C959E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322000" y="-1089323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213">
              <a:extLst>
                <a:ext uri="{FF2B5EF4-FFF2-40B4-BE49-F238E27FC236}">
                  <a16:creationId xmlns:a16="http://schemas.microsoft.com/office/drawing/2014/main" id="{6A70EB20-75BE-4AF7-A293-A4253916B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59663" y="-10758215"/>
              <a:ext cx="2245017" cy="1400863"/>
            </a:xfrm>
            <a:custGeom>
              <a:avLst/>
              <a:gdLst>
                <a:gd name="T0" fmla="*/ 99 w 336"/>
                <a:gd name="T1" fmla="*/ 283 h 415"/>
                <a:gd name="T2" fmla="*/ 0 w 336"/>
                <a:gd name="T3" fmla="*/ 403 h 415"/>
                <a:gd name="T4" fmla="*/ 3 w 336"/>
                <a:gd name="T5" fmla="*/ 415 h 415"/>
                <a:gd name="T6" fmla="*/ 103 w 336"/>
                <a:gd name="T7" fmla="*/ 295 h 415"/>
                <a:gd name="T8" fmla="*/ 99 w 336"/>
                <a:gd name="T9" fmla="*/ 283 h 415"/>
                <a:gd name="T10" fmla="*/ 205 w 336"/>
                <a:gd name="T11" fmla="*/ 156 h 415"/>
                <a:gd name="T12" fmla="*/ 105 w 336"/>
                <a:gd name="T13" fmla="*/ 276 h 415"/>
                <a:gd name="T14" fmla="*/ 108 w 336"/>
                <a:gd name="T15" fmla="*/ 288 h 415"/>
                <a:gd name="T16" fmla="*/ 208 w 336"/>
                <a:gd name="T17" fmla="*/ 168 h 415"/>
                <a:gd name="T18" fmla="*/ 205 w 336"/>
                <a:gd name="T19" fmla="*/ 156 h 415"/>
                <a:gd name="T20" fmla="*/ 309 w 336"/>
                <a:gd name="T21" fmla="*/ 30 h 415"/>
                <a:gd name="T22" fmla="*/ 210 w 336"/>
                <a:gd name="T23" fmla="*/ 149 h 415"/>
                <a:gd name="T24" fmla="*/ 213 w 336"/>
                <a:gd name="T25" fmla="*/ 160 h 415"/>
                <a:gd name="T26" fmla="*/ 312 w 336"/>
                <a:gd name="T27" fmla="*/ 41 h 415"/>
                <a:gd name="T28" fmla="*/ 309 w 336"/>
                <a:gd name="T29" fmla="*/ 30 h 415"/>
                <a:gd name="T30" fmla="*/ 334 w 336"/>
                <a:gd name="T31" fmla="*/ 0 h 415"/>
                <a:gd name="T32" fmla="*/ 315 w 336"/>
                <a:gd name="T33" fmla="*/ 23 h 415"/>
                <a:gd name="T34" fmla="*/ 318 w 336"/>
                <a:gd name="T35" fmla="*/ 34 h 415"/>
                <a:gd name="T36" fmla="*/ 336 w 336"/>
                <a:gd name="T37" fmla="*/ 13 h 415"/>
                <a:gd name="T38" fmla="*/ 334 w 336"/>
                <a:gd name="T3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6" h="415">
                  <a:moveTo>
                    <a:pt x="99" y="283"/>
                  </a:moveTo>
                  <a:lnTo>
                    <a:pt x="0" y="403"/>
                  </a:lnTo>
                  <a:lnTo>
                    <a:pt x="3" y="415"/>
                  </a:lnTo>
                  <a:lnTo>
                    <a:pt x="103" y="295"/>
                  </a:lnTo>
                  <a:lnTo>
                    <a:pt x="99" y="283"/>
                  </a:lnTo>
                  <a:close/>
                  <a:moveTo>
                    <a:pt x="205" y="156"/>
                  </a:moveTo>
                  <a:lnTo>
                    <a:pt x="105" y="276"/>
                  </a:lnTo>
                  <a:lnTo>
                    <a:pt x="108" y="288"/>
                  </a:lnTo>
                  <a:lnTo>
                    <a:pt x="208" y="168"/>
                  </a:lnTo>
                  <a:lnTo>
                    <a:pt x="205" y="156"/>
                  </a:lnTo>
                  <a:close/>
                  <a:moveTo>
                    <a:pt x="309" y="30"/>
                  </a:moveTo>
                  <a:lnTo>
                    <a:pt x="210" y="149"/>
                  </a:lnTo>
                  <a:lnTo>
                    <a:pt x="213" y="160"/>
                  </a:lnTo>
                  <a:lnTo>
                    <a:pt x="312" y="41"/>
                  </a:lnTo>
                  <a:lnTo>
                    <a:pt x="309" y="30"/>
                  </a:lnTo>
                  <a:close/>
                  <a:moveTo>
                    <a:pt x="334" y="0"/>
                  </a:moveTo>
                  <a:lnTo>
                    <a:pt x="315" y="23"/>
                  </a:lnTo>
                  <a:lnTo>
                    <a:pt x="318" y="34"/>
                  </a:lnTo>
                  <a:lnTo>
                    <a:pt x="336" y="13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214">
              <a:extLst>
                <a:ext uri="{FF2B5EF4-FFF2-40B4-BE49-F238E27FC236}">
                  <a16:creationId xmlns:a16="http://schemas.microsoft.com/office/drawing/2014/main" id="{012AFE8F-62B9-4DDA-BB70-4D64430A68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259663" y="-10758215"/>
              <a:ext cx="2245017" cy="1400863"/>
            </a:xfrm>
            <a:custGeom>
              <a:avLst/>
              <a:gdLst>
                <a:gd name="T0" fmla="*/ 99 w 336"/>
                <a:gd name="T1" fmla="*/ 283 h 415"/>
                <a:gd name="T2" fmla="*/ 0 w 336"/>
                <a:gd name="T3" fmla="*/ 403 h 415"/>
                <a:gd name="T4" fmla="*/ 3 w 336"/>
                <a:gd name="T5" fmla="*/ 415 h 415"/>
                <a:gd name="T6" fmla="*/ 103 w 336"/>
                <a:gd name="T7" fmla="*/ 295 h 415"/>
                <a:gd name="T8" fmla="*/ 99 w 336"/>
                <a:gd name="T9" fmla="*/ 283 h 415"/>
                <a:gd name="T10" fmla="*/ 205 w 336"/>
                <a:gd name="T11" fmla="*/ 156 h 415"/>
                <a:gd name="T12" fmla="*/ 105 w 336"/>
                <a:gd name="T13" fmla="*/ 276 h 415"/>
                <a:gd name="T14" fmla="*/ 108 w 336"/>
                <a:gd name="T15" fmla="*/ 288 h 415"/>
                <a:gd name="T16" fmla="*/ 208 w 336"/>
                <a:gd name="T17" fmla="*/ 168 h 415"/>
                <a:gd name="T18" fmla="*/ 205 w 336"/>
                <a:gd name="T19" fmla="*/ 156 h 415"/>
                <a:gd name="T20" fmla="*/ 309 w 336"/>
                <a:gd name="T21" fmla="*/ 30 h 415"/>
                <a:gd name="T22" fmla="*/ 210 w 336"/>
                <a:gd name="T23" fmla="*/ 149 h 415"/>
                <a:gd name="T24" fmla="*/ 213 w 336"/>
                <a:gd name="T25" fmla="*/ 160 h 415"/>
                <a:gd name="T26" fmla="*/ 312 w 336"/>
                <a:gd name="T27" fmla="*/ 41 h 415"/>
                <a:gd name="T28" fmla="*/ 309 w 336"/>
                <a:gd name="T29" fmla="*/ 30 h 415"/>
                <a:gd name="T30" fmla="*/ 334 w 336"/>
                <a:gd name="T31" fmla="*/ 0 h 415"/>
                <a:gd name="T32" fmla="*/ 315 w 336"/>
                <a:gd name="T33" fmla="*/ 23 h 415"/>
                <a:gd name="T34" fmla="*/ 318 w 336"/>
                <a:gd name="T35" fmla="*/ 34 h 415"/>
                <a:gd name="T36" fmla="*/ 336 w 336"/>
                <a:gd name="T37" fmla="*/ 13 h 415"/>
                <a:gd name="T38" fmla="*/ 334 w 336"/>
                <a:gd name="T3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6" h="415">
                  <a:moveTo>
                    <a:pt x="99" y="283"/>
                  </a:moveTo>
                  <a:lnTo>
                    <a:pt x="0" y="403"/>
                  </a:lnTo>
                  <a:lnTo>
                    <a:pt x="3" y="415"/>
                  </a:lnTo>
                  <a:lnTo>
                    <a:pt x="103" y="295"/>
                  </a:lnTo>
                  <a:lnTo>
                    <a:pt x="99" y="283"/>
                  </a:lnTo>
                  <a:moveTo>
                    <a:pt x="205" y="156"/>
                  </a:moveTo>
                  <a:lnTo>
                    <a:pt x="105" y="276"/>
                  </a:lnTo>
                  <a:lnTo>
                    <a:pt x="108" y="288"/>
                  </a:lnTo>
                  <a:lnTo>
                    <a:pt x="208" y="168"/>
                  </a:lnTo>
                  <a:lnTo>
                    <a:pt x="205" y="156"/>
                  </a:lnTo>
                  <a:moveTo>
                    <a:pt x="309" y="30"/>
                  </a:moveTo>
                  <a:lnTo>
                    <a:pt x="210" y="149"/>
                  </a:lnTo>
                  <a:lnTo>
                    <a:pt x="213" y="160"/>
                  </a:lnTo>
                  <a:lnTo>
                    <a:pt x="312" y="41"/>
                  </a:lnTo>
                  <a:lnTo>
                    <a:pt x="309" y="30"/>
                  </a:lnTo>
                  <a:moveTo>
                    <a:pt x="334" y="0"/>
                  </a:moveTo>
                  <a:lnTo>
                    <a:pt x="315" y="23"/>
                  </a:lnTo>
                  <a:lnTo>
                    <a:pt x="318" y="34"/>
                  </a:lnTo>
                  <a:lnTo>
                    <a:pt x="336" y="13"/>
                  </a:lnTo>
                  <a:lnTo>
                    <a:pt x="3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215">
              <a:extLst>
                <a:ext uri="{FF2B5EF4-FFF2-40B4-BE49-F238E27FC236}">
                  <a16:creationId xmlns:a16="http://schemas.microsoft.com/office/drawing/2014/main" id="{E73EDAE9-5BBA-408F-BD87-948F620E5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98187" y="-9826556"/>
              <a:ext cx="60136" cy="64135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4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216">
              <a:extLst>
                <a:ext uri="{FF2B5EF4-FFF2-40B4-BE49-F238E27FC236}">
                  <a16:creationId xmlns:a16="http://schemas.microsoft.com/office/drawing/2014/main" id="{199D69C3-305A-4834-95B6-4089B2CF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98187" y="-9826556"/>
              <a:ext cx="60136" cy="64135"/>
            </a:xfrm>
            <a:custGeom>
              <a:avLst/>
              <a:gdLst>
                <a:gd name="T0" fmla="*/ 6 w 9"/>
                <a:gd name="T1" fmla="*/ 0 h 19"/>
                <a:gd name="T2" fmla="*/ 0 w 9"/>
                <a:gd name="T3" fmla="*/ 7 h 19"/>
                <a:gd name="T4" fmla="*/ 4 w 9"/>
                <a:gd name="T5" fmla="*/ 19 h 19"/>
                <a:gd name="T6" fmla="*/ 9 w 9"/>
                <a:gd name="T7" fmla="*/ 12 h 19"/>
                <a:gd name="T8" fmla="*/ 6 w 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217">
              <a:extLst>
                <a:ext uri="{FF2B5EF4-FFF2-40B4-BE49-F238E27FC236}">
                  <a16:creationId xmlns:a16="http://schemas.microsoft.com/office/drawing/2014/main" id="{DC2539A8-6B5E-436C-868E-A4BB77F60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89937" y="-10255255"/>
              <a:ext cx="53452" cy="64135"/>
            </a:xfrm>
            <a:custGeom>
              <a:avLst/>
              <a:gdLst>
                <a:gd name="T0" fmla="*/ 5 w 8"/>
                <a:gd name="T1" fmla="*/ 0 h 19"/>
                <a:gd name="T2" fmla="*/ 0 w 8"/>
                <a:gd name="T3" fmla="*/ 7 h 19"/>
                <a:gd name="T4" fmla="*/ 3 w 8"/>
                <a:gd name="T5" fmla="*/ 19 h 19"/>
                <a:gd name="T6" fmla="*/ 8 w 8"/>
                <a:gd name="T7" fmla="*/ 11 h 19"/>
                <a:gd name="T8" fmla="*/ 5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5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8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218">
              <a:extLst>
                <a:ext uri="{FF2B5EF4-FFF2-40B4-BE49-F238E27FC236}">
                  <a16:creationId xmlns:a16="http://schemas.microsoft.com/office/drawing/2014/main" id="{D74981B1-304A-4F19-BA55-5DAEA538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889937" y="-10255255"/>
              <a:ext cx="53452" cy="64135"/>
            </a:xfrm>
            <a:custGeom>
              <a:avLst/>
              <a:gdLst>
                <a:gd name="T0" fmla="*/ 5 w 8"/>
                <a:gd name="T1" fmla="*/ 0 h 19"/>
                <a:gd name="T2" fmla="*/ 0 w 8"/>
                <a:gd name="T3" fmla="*/ 7 h 19"/>
                <a:gd name="T4" fmla="*/ 3 w 8"/>
                <a:gd name="T5" fmla="*/ 19 h 19"/>
                <a:gd name="T6" fmla="*/ 8 w 8"/>
                <a:gd name="T7" fmla="*/ 11 h 19"/>
                <a:gd name="T8" fmla="*/ 5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5" y="0"/>
                  </a:moveTo>
                  <a:lnTo>
                    <a:pt x="0" y="7"/>
                  </a:lnTo>
                  <a:lnTo>
                    <a:pt x="3" y="19"/>
                  </a:lnTo>
                  <a:lnTo>
                    <a:pt x="8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219">
              <a:extLst>
                <a:ext uri="{FF2B5EF4-FFF2-40B4-BE49-F238E27FC236}">
                  <a16:creationId xmlns:a16="http://schemas.microsoft.com/office/drawing/2014/main" id="{75932D15-B8A5-4474-9112-4036B230B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95052" y="-1068057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220">
              <a:extLst>
                <a:ext uri="{FF2B5EF4-FFF2-40B4-BE49-F238E27FC236}">
                  <a16:creationId xmlns:a16="http://schemas.microsoft.com/office/drawing/2014/main" id="{99CA9222-72AC-42B0-A37B-97F2E0DE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95052" y="-1068057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7 h 18"/>
                <a:gd name="T4" fmla="*/ 3 w 9"/>
                <a:gd name="T5" fmla="*/ 18 h 18"/>
                <a:gd name="T6" fmla="*/ 9 w 9"/>
                <a:gd name="T7" fmla="*/ 11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7"/>
                  </a:lnTo>
                  <a:lnTo>
                    <a:pt x="3" y="18"/>
                  </a:lnTo>
                  <a:lnTo>
                    <a:pt x="9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221">
              <a:extLst>
                <a:ext uri="{FF2B5EF4-FFF2-40B4-BE49-F238E27FC236}">
                  <a16:creationId xmlns:a16="http://schemas.microsoft.com/office/drawing/2014/main" id="{E22CDA50-B4FB-4482-A45B-808B65E31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105988" y="-10451039"/>
              <a:ext cx="2164837" cy="1353605"/>
            </a:xfrm>
            <a:custGeom>
              <a:avLst/>
              <a:gdLst>
                <a:gd name="T0" fmla="*/ 100 w 324"/>
                <a:gd name="T1" fmla="*/ 269 h 401"/>
                <a:gd name="T2" fmla="*/ 0 w 324"/>
                <a:gd name="T3" fmla="*/ 390 h 401"/>
                <a:gd name="T4" fmla="*/ 4 w 324"/>
                <a:gd name="T5" fmla="*/ 401 h 401"/>
                <a:gd name="T6" fmla="*/ 103 w 324"/>
                <a:gd name="T7" fmla="*/ 280 h 401"/>
                <a:gd name="T8" fmla="*/ 100 w 324"/>
                <a:gd name="T9" fmla="*/ 269 h 401"/>
                <a:gd name="T10" fmla="*/ 205 w 324"/>
                <a:gd name="T11" fmla="*/ 142 h 401"/>
                <a:gd name="T12" fmla="*/ 105 w 324"/>
                <a:gd name="T13" fmla="*/ 263 h 401"/>
                <a:gd name="T14" fmla="*/ 109 w 324"/>
                <a:gd name="T15" fmla="*/ 273 h 401"/>
                <a:gd name="T16" fmla="*/ 209 w 324"/>
                <a:gd name="T17" fmla="*/ 153 h 401"/>
                <a:gd name="T18" fmla="*/ 205 w 324"/>
                <a:gd name="T19" fmla="*/ 142 h 401"/>
                <a:gd name="T20" fmla="*/ 309 w 324"/>
                <a:gd name="T21" fmla="*/ 17 h 401"/>
                <a:gd name="T22" fmla="*/ 211 w 324"/>
                <a:gd name="T23" fmla="*/ 136 h 401"/>
                <a:gd name="T24" fmla="*/ 214 w 324"/>
                <a:gd name="T25" fmla="*/ 146 h 401"/>
                <a:gd name="T26" fmla="*/ 313 w 324"/>
                <a:gd name="T27" fmla="*/ 27 h 401"/>
                <a:gd name="T28" fmla="*/ 309 w 324"/>
                <a:gd name="T29" fmla="*/ 17 h 401"/>
                <a:gd name="T30" fmla="*/ 322 w 324"/>
                <a:gd name="T31" fmla="*/ 0 h 401"/>
                <a:gd name="T32" fmla="*/ 315 w 324"/>
                <a:gd name="T33" fmla="*/ 9 h 401"/>
                <a:gd name="T34" fmla="*/ 318 w 324"/>
                <a:gd name="T35" fmla="*/ 21 h 401"/>
                <a:gd name="T36" fmla="*/ 324 w 324"/>
                <a:gd name="T37" fmla="*/ 13 h 401"/>
                <a:gd name="T38" fmla="*/ 322 w 324"/>
                <a:gd name="T3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01">
                  <a:moveTo>
                    <a:pt x="100" y="269"/>
                  </a:moveTo>
                  <a:lnTo>
                    <a:pt x="0" y="390"/>
                  </a:lnTo>
                  <a:lnTo>
                    <a:pt x="4" y="401"/>
                  </a:lnTo>
                  <a:lnTo>
                    <a:pt x="103" y="280"/>
                  </a:lnTo>
                  <a:lnTo>
                    <a:pt x="100" y="269"/>
                  </a:lnTo>
                  <a:close/>
                  <a:moveTo>
                    <a:pt x="205" y="142"/>
                  </a:moveTo>
                  <a:lnTo>
                    <a:pt x="105" y="263"/>
                  </a:lnTo>
                  <a:lnTo>
                    <a:pt x="109" y="273"/>
                  </a:lnTo>
                  <a:lnTo>
                    <a:pt x="209" y="153"/>
                  </a:lnTo>
                  <a:lnTo>
                    <a:pt x="205" y="142"/>
                  </a:lnTo>
                  <a:close/>
                  <a:moveTo>
                    <a:pt x="309" y="17"/>
                  </a:moveTo>
                  <a:lnTo>
                    <a:pt x="211" y="136"/>
                  </a:lnTo>
                  <a:lnTo>
                    <a:pt x="214" y="146"/>
                  </a:lnTo>
                  <a:lnTo>
                    <a:pt x="313" y="27"/>
                  </a:lnTo>
                  <a:lnTo>
                    <a:pt x="309" y="17"/>
                  </a:lnTo>
                  <a:close/>
                  <a:moveTo>
                    <a:pt x="322" y="0"/>
                  </a:moveTo>
                  <a:lnTo>
                    <a:pt x="315" y="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222">
              <a:extLst>
                <a:ext uri="{FF2B5EF4-FFF2-40B4-BE49-F238E27FC236}">
                  <a16:creationId xmlns:a16="http://schemas.microsoft.com/office/drawing/2014/main" id="{DCE29420-F22B-42F1-8428-1FD1E5031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105988" y="-10451039"/>
              <a:ext cx="2164837" cy="1353605"/>
            </a:xfrm>
            <a:custGeom>
              <a:avLst/>
              <a:gdLst>
                <a:gd name="T0" fmla="*/ 100 w 324"/>
                <a:gd name="T1" fmla="*/ 269 h 401"/>
                <a:gd name="T2" fmla="*/ 0 w 324"/>
                <a:gd name="T3" fmla="*/ 390 h 401"/>
                <a:gd name="T4" fmla="*/ 4 w 324"/>
                <a:gd name="T5" fmla="*/ 401 h 401"/>
                <a:gd name="T6" fmla="*/ 103 w 324"/>
                <a:gd name="T7" fmla="*/ 280 h 401"/>
                <a:gd name="T8" fmla="*/ 100 w 324"/>
                <a:gd name="T9" fmla="*/ 269 h 401"/>
                <a:gd name="T10" fmla="*/ 205 w 324"/>
                <a:gd name="T11" fmla="*/ 142 h 401"/>
                <a:gd name="T12" fmla="*/ 105 w 324"/>
                <a:gd name="T13" fmla="*/ 263 h 401"/>
                <a:gd name="T14" fmla="*/ 109 w 324"/>
                <a:gd name="T15" fmla="*/ 273 h 401"/>
                <a:gd name="T16" fmla="*/ 209 w 324"/>
                <a:gd name="T17" fmla="*/ 153 h 401"/>
                <a:gd name="T18" fmla="*/ 205 w 324"/>
                <a:gd name="T19" fmla="*/ 142 h 401"/>
                <a:gd name="T20" fmla="*/ 309 w 324"/>
                <a:gd name="T21" fmla="*/ 17 h 401"/>
                <a:gd name="T22" fmla="*/ 211 w 324"/>
                <a:gd name="T23" fmla="*/ 136 h 401"/>
                <a:gd name="T24" fmla="*/ 214 w 324"/>
                <a:gd name="T25" fmla="*/ 146 h 401"/>
                <a:gd name="T26" fmla="*/ 313 w 324"/>
                <a:gd name="T27" fmla="*/ 27 h 401"/>
                <a:gd name="T28" fmla="*/ 309 w 324"/>
                <a:gd name="T29" fmla="*/ 17 h 401"/>
                <a:gd name="T30" fmla="*/ 322 w 324"/>
                <a:gd name="T31" fmla="*/ 0 h 401"/>
                <a:gd name="T32" fmla="*/ 315 w 324"/>
                <a:gd name="T33" fmla="*/ 9 h 401"/>
                <a:gd name="T34" fmla="*/ 318 w 324"/>
                <a:gd name="T35" fmla="*/ 21 h 401"/>
                <a:gd name="T36" fmla="*/ 324 w 324"/>
                <a:gd name="T37" fmla="*/ 13 h 401"/>
                <a:gd name="T38" fmla="*/ 322 w 324"/>
                <a:gd name="T39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01">
                  <a:moveTo>
                    <a:pt x="100" y="269"/>
                  </a:moveTo>
                  <a:lnTo>
                    <a:pt x="0" y="390"/>
                  </a:lnTo>
                  <a:lnTo>
                    <a:pt x="4" y="401"/>
                  </a:lnTo>
                  <a:lnTo>
                    <a:pt x="103" y="280"/>
                  </a:lnTo>
                  <a:lnTo>
                    <a:pt x="100" y="269"/>
                  </a:lnTo>
                  <a:moveTo>
                    <a:pt x="205" y="142"/>
                  </a:moveTo>
                  <a:lnTo>
                    <a:pt x="105" y="263"/>
                  </a:lnTo>
                  <a:lnTo>
                    <a:pt x="109" y="273"/>
                  </a:lnTo>
                  <a:lnTo>
                    <a:pt x="209" y="153"/>
                  </a:lnTo>
                  <a:lnTo>
                    <a:pt x="205" y="142"/>
                  </a:lnTo>
                  <a:moveTo>
                    <a:pt x="309" y="17"/>
                  </a:moveTo>
                  <a:lnTo>
                    <a:pt x="211" y="136"/>
                  </a:lnTo>
                  <a:lnTo>
                    <a:pt x="214" y="146"/>
                  </a:lnTo>
                  <a:lnTo>
                    <a:pt x="313" y="27"/>
                  </a:lnTo>
                  <a:lnTo>
                    <a:pt x="309" y="17"/>
                  </a:lnTo>
                  <a:moveTo>
                    <a:pt x="322" y="0"/>
                  </a:moveTo>
                  <a:lnTo>
                    <a:pt x="315" y="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223">
              <a:extLst>
                <a:ext uri="{FF2B5EF4-FFF2-40B4-BE49-F238E27FC236}">
                  <a16:creationId xmlns:a16="http://schemas.microsoft.com/office/drawing/2014/main" id="{EE7EDB40-55E6-4E52-B205-15F1B017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37828" y="-9563261"/>
              <a:ext cx="60136" cy="57383"/>
            </a:xfrm>
            <a:custGeom>
              <a:avLst/>
              <a:gdLst>
                <a:gd name="T0" fmla="*/ 5 w 9"/>
                <a:gd name="T1" fmla="*/ 0 h 17"/>
                <a:gd name="T2" fmla="*/ 0 w 9"/>
                <a:gd name="T3" fmla="*/ 6 h 17"/>
                <a:gd name="T4" fmla="*/ 3 w 9"/>
                <a:gd name="T5" fmla="*/ 17 h 17"/>
                <a:gd name="T6" fmla="*/ 9 w 9"/>
                <a:gd name="T7" fmla="*/ 10 h 17"/>
                <a:gd name="T8" fmla="*/ 5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5" y="0"/>
                  </a:moveTo>
                  <a:lnTo>
                    <a:pt x="0" y="6"/>
                  </a:lnTo>
                  <a:lnTo>
                    <a:pt x="3" y="17"/>
                  </a:lnTo>
                  <a:lnTo>
                    <a:pt x="9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224">
              <a:extLst>
                <a:ext uri="{FF2B5EF4-FFF2-40B4-BE49-F238E27FC236}">
                  <a16:creationId xmlns:a16="http://schemas.microsoft.com/office/drawing/2014/main" id="{419CDBAA-9AC4-4E31-9668-CECEBB15D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437828" y="-9563261"/>
              <a:ext cx="60136" cy="57383"/>
            </a:xfrm>
            <a:custGeom>
              <a:avLst/>
              <a:gdLst>
                <a:gd name="T0" fmla="*/ 5 w 9"/>
                <a:gd name="T1" fmla="*/ 0 h 17"/>
                <a:gd name="T2" fmla="*/ 0 w 9"/>
                <a:gd name="T3" fmla="*/ 6 h 17"/>
                <a:gd name="T4" fmla="*/ 3 w 9"/>
                <a:gd name="T5" fmla="*/ 17 h 17"/>
                <a:gd name="T6" fmla="*/ 9 w 9"/>
                <a:gd name="T7" fmla="*/ 10 h 17"/>
                <a:gd name="T8" fmla="*/ 5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5" y="0"/>
                  </a:moveTo>
                  <a:lnTo>
                    <a:pt x="0" y="6"/>
                  </a:lnTo>
                  <a:lnTo>
                    <a:pt x="3" y="17"/>
                  </a:lnTo>
                  <a:lnTo>
                    <a:pt x="9" y="1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225">
              <a:extLst>
                <a:ext uri="{FF2B5EF4-FFF2-40B4-BE49-F238E27FC236}">
                  <a16:creationId xmlns:a16="http://schemas.microsoft.com/office/drawing/2014/main" id="{59D1F9FE-4EF6-4EF6-BB0B-2D729F85C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36259" y="-9991960"/>
              <a:ext cx="60136" cy="57383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6 h 17"/>
                <a:gd name="T4" fmla="*/ 4 w 9"/>
                <a:gd name="T5" fmla="*/ 17 h 17"/>
                <a:gd name="T6" fmla="*/ 9 w 9"/>
                <a:gd name="T7" fmla="*/ 10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6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226">
              <a:extLst>
                <a:ext uri="{FF2B5EF4-FFF2-40B4-BE49-F238E27FC236}">
                  <a16:creationId xmlns:a16="http://schemas.microsoft.com/office/drawing/2014/main" id="{176F2C2C-7D14-4C42-9452-E4149B243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36259" y="-9991960"/>
              <a:ext cx="60136" cy="57383"/>
            </a:xfrm>
            <a:custGeom>
              <a:avLst/>
              <a:gdLst>
                <a:gd name="T0" fmla="*/ 6 w 9"/>
                <a:gd name="T1" fmla="*/ 0 h 17"/>
                <a:gd name="T2" fmla="*/ 0 w 9"/>
                <a:gd name="T3" fmla="*/ 6 h 17"/>
                <a:gd name="T4" fmla="*/ 4 w 9"/>
                <a:gd name="T5" fmla="*/ 17 h 17"/>
                <a:gd name="T6" fmla="*/ 9 w 9"/>
                <a:gd name="T7" fmla="*/ 10 h 17"/>
                <a:gd name="T8" fmla="*/ 6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6" y="0"/>
                  </a:moveTo>
                  <a:lnTo>
                    <a:pt x="0" y="6"/>
                  </a:lnTo>
                  <a:lnTo>
                    <a:pt x="4" y="17"/>
                  </a:lnTo>
                  <a:lnTo>
                    <a:pt x="9" y="1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227">
              <a:extLst>
                <a:ext uri="{FF2B5EF4-FFF2-40B4-BE49-F238E27FC236}">
                  <a16:creationId xmlns:a16="http://schemas.microsoft.com/office/drawing/2014/main" id="{D2462B80-99FD-40CE-B56D-E517BD1E7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41373" y="-1042065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8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228">
              <a:extLst>
                <a:ext uri="{FF2B5EF4-FFF2-40B4-BE49-F238E27FC236}">
                  <a16:creationId xmlns:a16="http://schemas.microsoft.com/office/drawing/2014/main" id="{CD57E031-A493-44E5-811D-0163DDAFA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41373" y="-10420658"/>
              <a:ext cx="60136" cy="60760"/>
            </a:xfrm>
            <a:custGeom>
              <a:avLst/>
              <a:gdLst>
                <a:gd name="T0" fmla="*/ 6 w 9"/>
                <a:gd name="T1" fmla="*/ 0 h 18"/>
                <a:gd name="T2" fmla="*/ 0 w 9"/>
                <a:gd name="T3" fmla="*/ 8 h 18"/>
                <a:gd name="T4" fmla="*/ 4 w 9"/>
                <a:gd name="T5" fmla="*/ 18 h 18"/>
                <a:gd name="T6" fmla="*/ 9 w 9"/>
                <a:gd name="T7" fmla="*/ 12 h 18"/>
                <a:gd name="T8" fmla="*/ 6 w 9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lnTo>
                    <a:pt x="0" y="8"/>
                  </a:lnTo>
                  <a:lnTo>
                    <a:pt x="4" y="18"/>
                  </a:lnTo>
                  <a:lnTo>
                    <a:pt x="9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229">
              <a:extLst>
                <a:ext uri="{FF2B5EF4-FFF2-40B4-BE49-F238E27FC236}">
                  <a16:creationId xmlns:a16="http://schemas.microsoft.com/office/drawing/2014/main" id="{24EFBBC5-9B66-4172-BEFE-60DC5041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35811" y="-7186855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7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59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230">
              <a:extLst>
                <a:ext uri="{FF2B5EF4-FFF2-40B4-BE49-F238E27FC236}">
                  <a16:creationId xmlns:a16="http://schemas.microsoft.com/office/drawing/2014/main" id="{E2163822-41F7-4722-A73B-2C4E60DC2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61867" y="-6727776"/>
              <a:ext cx="180405" cy="185656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8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231">
              <a:extLst>
                <a:ext uri="{FF2B5EF4-FFF2-40B4-BE49-F238E27FC236}">
                  <a16:creationId xmlns:a16="http://schemas.microsoft.com/office/drawing/2014/main" id="{C73A9AC2-22B1-4455-9762-7D1BCDA9D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34693" y="-6346337"/>
              <a:ext cx="180405" cy="185656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5"/>
                    <a:pt x="17" y="8"/>
                  </a:cubicBezTo>
                  <a:cubicBezTo>
                    <a:pt x="30" y="0"/>
                    <a:pt x="48" y="4"/>
                    <a:pt x="55" y="17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232">
              <a:extLst>
                <a:ext uri="{FF2B5EF4-FFF2-40B4-BE49-F238E27FC236}">
                  <a16:creationId xmlns:a16="http://schemas.microsoft.com/office/drawing/2014/main" id="{84326284-D9F8-42E1-9622-AB610C6E5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272992" y="-7173352"/>
              <a:ext cx="187085" cy="189033"/>
            </a:xfrm>
            <a:custGeom>
              <a:avLst/>
              <a:gdLst>
                <a:gd name="T0" fmla="*/ 56 w 64"/>
                <a:gd name="T1" fmla="*/ 17 h 63"/>
                <a:gd name="T2" fmla="*/ 46 w 64"/>
                <a:gd name="T3" fmla="*/ 55 h 63"/>
                <a:gd name="T4" fmla="*/ 8 w 64"/>
                <a:gd name="T5" fmla="*/ 46 h 63"/>
                <a:gd name="T6" fmla="*/ 18 w 64"/>
                <a:gd name="T7" fmla="*/ 8 h 63"/>
                <a:gd name="T8" fmla="*/ 56 w 64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3">
                  <a:moveTo>
                    <a:pt x="56" y="17"/>
                  </a:moveTo>
                  <a:cubicBezTo>
                    <a:pt x="64" y="30"/>
                    <a:pt x="60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233">
              <a:extLst>
                <a:ext uri="{FF2B5EF4-FFF2-40B4-BE49-F238E27FC236}">
                  <a16:creationId xmlns:a16="http://schemas.microsoft.com/office/drawing/2014/main" id="{723F9D2F-1B3D-49AB-8485-DB427A982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61193" y="-7959863"/>
              <a:ext cx="187085" cy="192406"/>
            </a:xfrm>
            <a:custGeom>
              <a:avLst/>
              <a:gdLst>
                <a:gd name="T0" fmla="*/ 55 w 63"/>
                <a:gd name="T1" fmla="*/ 18 h 64"/>
                <a:gd name="T2" fmla="*/ 46 w 63"/>
                <a:gd name="T3" fmla="*/ 56 h 64"/>
                <a:gd name="T4" fmla="*/ 7 w 63"/>
                <a:gd name="T5" fmla="*/ 46 h 64"/>
                <a:gd name="T6" fmla="*/ 17 w 63"/>
                <a:gd name="T7" fmla="*/ 8 h 64"/>
                <a:gd name="T8" fmla="*/ 55 w 63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55" y="18"/>
                  </a:moveTo>
                  <a:cubicBezTo>
                    <a:pt x="63" y="31"/>
                    <a:pt x="59" y="48"/>
                    <a:pt x="46" y="56"/>
                  </a:cubicBezTo>
                  <a:cubicBezTo>
                    <a:pt x="33" y="64"/>
                    <a:pt x="15" y="60"/>
                    <a:pt x="7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8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234">
              <a:extLst>
                <a:ext uri="{FF2B5EF4-FFF2-40B4-BE49-F238E27FC236}">
                  <a16:creationId xmlns:a16="http://schemas.microsoft.com/office/drawing/2014/main" id="{675A0C91-7B54-43EC-8FF5-6F461B752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627114" y="-7558168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8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60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235">
              <a:extLst>
                <a:ext uri="{FF2B5EF4-FFF2-40B4-BE49-F238E27FC236}">
                  <a16:creationId xmlns:a16="http://schemas.microsoft.com/office/drawing/2014/main" id="{B209232E-6C3A-41A6-9BA0-8F270E7B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524653" y="-8037500"/>
              <a:ext cx="187085" cy="185656"/>
            </a:xfrm>
            <a:custGeom>
              <a:avLst/>
              <a:gdLst>
                <a:gd name="T0" fmla="*/ 56 w 64"/>
                <a:gd name="T1" fmla="*/ 17 h 63"/>
                <a:gd name="T2" fmla="*/ 46 w 64"/>
                <a:gd name="T3" fmla="*/ 55 h 63"/>
                <a:gd name="T4" fmla="*/ 8 w 64"/>
                <a:gd name="T5" fmla="*/ 46 h 63"/>
                <a:gd name="T6" fmla="*/ 18 w 64"/>
                <a:gd name="T7" fmla="*/ 8 h 63"/>
                <a:gd name="T8" fmla="*/ 56 w 64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3">
                  <a:moveTo>
                    <a:pt x="56" y="17"/>
                  </a:moveTo>
                  <a:cubicBezTo>
                    <a:pt x="64" y="30"/>
                    <a:pt x="60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Freeform 236">
              <a:extLst>
                <a:ext uri="{FF2B5EF4-FFF2-40B4-BE49-F238E27FC236}">
                  <a16:creationId xmlns:a16="http://schemas.microsoft.com/office/drawing/2014/main" id="{1059A117-1AE2-4A6D-AD3B-61740FE30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92364" y="-8381809"/>
              <a:ext cx="187085" cy="189033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6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8"/>
                    <a:pt x="46" y="56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237">
              <a:extLst>
                <a:ext uri="{FF2B5EF4-FFF2-40B4-BE49-F238E27FC236}">
                  <a16:creationId xmlns:a16="http://schemas.microsoft.com/office/drawing/2014/main" id="{120163F6-C606-4C36-B040-A7DA6D321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11063" y="-7537914"/>
              <a:ext cx="187085" cy="189033"/>
            </a:xfrm>
            <a:custGeom>
              <a:avLst/>
              <a:gdLst>
                <a:gd name="T0" fmla="*/ 56 w 64"/>
                <a:gd name="T1" fmla="*/ 18 h 64"/>
                <a:gd name="T2" fmla="*/ 46 w 64"/>
                <a:gd name="T3" fmla="*/ 56 h 64"/>
                <a:gd name="T4" fmla="*/ 8 w 64"/>
                <a:gd name="T5" fmla="*/ 47 h 64"/>
                <a:gd name="T6" fmla="*/ 17 w 64"/>
                <a:gd name="T7" fmla="*/ 8 h 64"/>
                <a:gd name="T8" fmla="*/ 56 w 64"/>
                <a:gd name="T9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8"/>
                  </a:moveTo>
                  <a:cubicBezTo>
                    <a:pt x="64" y="31"/>
                    <a:pt x="59" y="48"/>
                    <a:pt x="46" y="56"/>
                  </a:cubicBezTo>
                  <a:cubicBezTo>
                    <a:pt x="33" y="64"/>
                    <a:pt x="16" y="60"/>
                    <a:pt x="8" y="47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1" y="0"/>
                    <a:pt x="48" y="5"/>
                    <a:pt x="56" y="18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238">
              <a:extLst>
                <a:ext uri="{FF2B5EF4-FFF2-40B4-BE49-F238E27FC236}">
                  <a16:creationId xmlns:a16="http://schemas.microsoft.com/office/drawing/2014/main" id="{63108CCC-3433-47AC-A4D1-1064D09B3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163846" y="-9347224"/>
              <a:ext cx="187085" cy="189033"/>
            </a:xfrm>
            <a:custGeom>
              <a:avLst/>
              <a:gdLst>
                <a:gd name="T0" fmla="*/ 55 w 63"/>
                <a:gd name="T1" fmla="*/ 17 h 63"/>
                <a:gd name="T2" fmla="*/ 46 w 63"/>
                <a:gd name="T3" fmla="*/ 55 h 63"/>
                <a:gd name="T4" fmla="*/ 8 w 63"/>
                <a:gd name="T5" fmla="*/ 46 h 63"/>
                <a:gd name="T6" fmla="*/ 17 w 63"/>
                <a:gd name="T7" fmla="*/ 8 h 63"/>
                <a:gd name="T8" fmla="*/ 55 w 63"/>
                <a:gd name="T9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55" y="17"/>
                  </a:moveTo>
                  <a:cubicBezTo>
                    <a:pt x="63" y="30"/>
                    <a:pt x="59" y="47"/>
                    <a:pt x="46" y="55"/>
                  </a:cubicBezTo>
                  <a:cubicBezTo>
                    <a:pt x="33" y="63"/>
                    <a:pt x="16" y="59"/>
                    <a:pt x="8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239">
              <a:extLst>
                <a:ext uri="{FF2B5EF4-FFF2-40B4-BE49-F238E27FC236}">
                  <a16:creationId xmlns:a16="http://schemas.microsoft.com/office/drawing/2014/main" id="{0452B9B9-F3C6-4A2D-BC21-EA98A3D1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89899" y="-8891522"/>
              <a:ext cx="187085" cy="192406"/>
            </a:xfrm>
            <a:custGeom>
              <a:avLst/>
              <a:gdLst>
                <a:gd name="T0" fmla="*/ 55 w 63"/>
                <a:gd name="T1" fmla="*/ 17 h 64"/>
                <a:gd name="T2" fmla="*/ 46 w 63"/>
                <a:gd name="T3" fmla="*/ 56 h 64"/>
                <a:gd name="T4" fmla="*/ 7 w 63"/>
                <a:gd name="T5" fmla="*/ 46 h 64"/>
                <a:gd name="T6" fmla="*/ 17 w 63"/>
                <a:gd name="T7" fmla="*/ 8 h 64"/>
                <a:gd name="T8" fmla="*/ 55 w 63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55" y="17"/>
                  </a:moveTo>
                  <a:cubicBezTo>
                    <a:pt x="63" y="31"/>
                    <a:pt x="59" y="48"/>
                    <a:pt x="46" y="56"/>
                  </a:cubicBezTo>
                  <a:cubicBezTo>
                    <a:pt x="33" y="64"/>
                    <a:pt x="15" y="59"/>
                    <a:pt x="7" y="46"/>
                  </a:cubicBezTo>
                  <a:cubicBezTo>
                    <a:pt x="0" y="33"/>
                    <a:pt x="4" y="16"/>
                    <a:pt x="17" y="8"/>
                  </a:cubicBezTo>
                  <a:cubicBezTo>
                    <a:pt x="30" y="0"/>
                    <a:pt x="47" y="4"/>
                    <a:pt x="55" y="17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240">
              <a:extLst>
                <a:ext uri="{FF2B5EF4-FFF2-40B4-BE49-F238E27FC236}">
                  <a16:creationId xmlns:a16="http://schemas.microsoft.com/office/drawing/2014/main" id="{8AF3769E-F02D-461B-B8EF-41665C3E2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02593" y="-8408814"/>
              <a:ext cx="187085" cy="192406"/>
            </a:xfrm>
            <a:custGeom>
              <a:avLst/>
              <a:gdLst>
                <a:gd name="T0" fmla="*/ 56 w 64"/>
                <a:gd name="T1" fmla="*/ 17 h 64"/>
                <a:gd name="T2" fmla="*/ 47 w 64"/>
                <a:gd name="T3" fmla="*/ 56 h 64"/>
                <a:gd name="T4" fmla="*/ 8 w 64"/>
                <a:gd name="T5" fmla="*/ 46 h 64"/>
                <a:gd name="T6" fmla="*/ 18 w 64"/>
                <a:gd name="T7" fmla="*/ 8 h 64"/>
                <a:gd name="T8" fmla="*/ 56 w 64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4">
                  <a:moveTo>
                    <a:pt x="56" y="17"/>
                  </a:moveTo>
                  <a:cubicBezTo>
                    <a:pt x="64" y="31"/>
                    <a:pt x="60" y="48"/>
                    <a:pt x="47" y="56"/>
                  </a:cubicBezTo>
                  <a:cubicBezTo>
                    <a:pt x="33" y="64"/>
                    <a:pt x="16" y="59"/>
                    <a:pt x="8" y="46"/>
                  </a:cubicBezTo>
                  <a:cubicBezTo>
                    <a:pt x="0" y="33"/>
                    <a:pt x="5" y="16"/>
                    <a:pt x="18" y="8"/>
                  </a:cubicBezTo>
                  <a:cubicBezTo>
                    <a:pt x="31" y="0"/>
                    <a:pt x="48" y="4"/>
                    <a:pt x="56" y="17"/>
                  </a:cubicBez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241">
              <a:extLst>
                <a:ext uri="{FF2B5EF4-FFF2-40B4-BE49-F238E27FC236}">
                  <a16:creationId xmlns:a16="http://schemas.microsoft.com/office/drawing/2014/main" id="{7FB81CF8-9D0C-4926-8713-CFC95FED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54962" y="-7841717"/>
              <a:ext cx="287311" cy="1127443"/>
            </a:xfrm>
            <a:custGeom>
              <a:avLst/>
              <a:gdLst>
                <a:gd name="T0" fmla="*/ 1 w 43"/>
                <a:gd name="T1" fmla="*/ 334 h 334"/>
                <a:gd name="T2" fmla="*/ 43 w 43"/>
                <a:gd name="T3" fmla="*/ 1 h 334"/>
                <a:gd name="T4" fmla="*/ 41 w 43"/>
                <a:gd name="T5" fmla="*/ 0 h 334"/>
                <a:gd name="T6" fmla="*/ 0 w 43"/>
                <a:gd name="T7" fmla="*/ 333 h 334"/>
                <a:gd name="T8" fmla="*/ 1 w 43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4">
                  <a:moveTo>
                    <a:pt x="1" y="334"/>
                  </a:moveTo>
                  <a:lnTo>
                    <a:pt x="43" y="1"/>
                  </a:lnTo>
                  <a:lnTo>
                    <a:pt x="41" y="0"/>
                  </a:lnTo>
                  <a:lnTo>
                    <a:pt x="0" y="333"/>
                  </a:lnTo>
                  <a:lnTo>
                    <a:pt x="1" y="334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242">
              <a:extLst>
                <a:ext uri="{FF2B5EF4-FFF2-40B4-BE49-F238E27FC236}">
                  <a16:creationId xmlns:a16="http://schemas.microsoft.com/office/drawing/2014/main" id="{91DCA6DE-DD38-4EF1-BBE0-77C52CAE1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54962" y="-7841717"/>
              <a:ext cx="287311" cy="1127443"/>
            </a:xfrm>
            <a:custGeom>
              <a:avLst/>
              <a:gdLst>
                <a:gd name="T0" fmla="*/ 1 w 43"/>
                <a:gd name="T1" fmla="*/ 334 h 334"/>
                <a:gd name="T2" fmla="*/ 43 w 43"/>
                <a:gd name="T3" fmla="*/ 1 h 334"/>
                <a:gd name="T4" fmla="*/ 41 w 43"/>
                <a:gd name="T5" fmla="*/ 0 h 334"/>
                <a:gd name="T6" fmla="*/ 0 w 43"/>
                <a:gd name="T7" fmla="*/ 33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34">
                  <a:moveTo>
                    <a:pt x="1" y="334"/>
                  </a:moveTo>
                  <a:lnTo>
                    <a:pt x="43" y="1"/>
                  </a:lnTo>
                  <a:lnTo>
                    <a:pt x="41" y="0"/>
                  </a:lnTo>
                  <a:lnTo>
                    <a:pt x="0" y="3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243">
              <a:extLst>
                <a:ext uri="{FF2B5EF4-FFF2-40B4-BE49-F238E27FC236}">
                  <a16:creationId xmlns:a16="http://schemas.microsoft.com/office/drawing/2014/main" id="{4B9324D9-30F8-4783-A979-9D3C1F8DD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27562" y="-8290669"/>
              <a:ext cx="935423" cy="405069"/>
            </a:xfrm>
            <a:custGeom>
              <a:avLst/>
              <a:gdLst>
                <a:gd name="T0" fmla="*/ 0 w 140"/>
                <a:gd name="T1" fmla="*/ 120 h 120"/>
                <a:gd name="T2" fmla="*/ 140 w 140"/>
                <a:gd name="T3" fmla="*/ 3 h 120"/>
                <a:gd name="T4" fmla="*/ 139 w 140"/>
                <a:gd name="T5" fmla="*/ 0 h 120"/>
                <a:gd name="T6" fmla="*/ 0 w 140"/>
                <a:gd name="T7" fmla="*/ 117 h 120"/>
                <a:gd name="T8" fmla="*/ 0 w 14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20">
                  <a:moveTo>
                    <a:pt x="0" y="120"/>
                  </a:moveTo>
                  <a:lnTo>
                    <a:pt x="140" y="3"/>
                  </a:lnTo>
                  <a:lnTo>
                    <a:pt x="139" y="0"/>
                  </a:lnTo>
                  <a:lnTo>
                    <a:pt x="0" y="11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244">
              <a:extLst>
                <a:ext uri="{FF2B5EF4-FFF2-40B4-BE49-F238E27FC236}">
                  <a16:creationId xmlns:a16="http://schemas.microsoft.com/office/drawing/2014/main" id="{13587FD9-A2FB-43E4-828D-D05FF01CB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827562" y="-8290669"/>
              <a:ext cx="935423" cy="405069"/>
            </a:xfrm>
            <a:custGeom>
              <a:avLst/>
              <a:gdLst>
                <a:gd name="T0" fmla="*/ 0 w 140"/>
                <a:gd name="T1" fmla="*/ 120 h 120"/>
                <a:gd name="T2" fmla="*/ 140 w 140"/>
                <a:gd name="T3" fmla="*/ 3 h 120"/>
                <a:gd name="T4" fmla="*/ 139 w 140"/>
                <a:gd name="T5" fmla="*/ 0 h 120"/>
                <a:gd name="T6" fmla="*/ 0 w 140"/>
                <a:gd name="T7" fmla="*/ 11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20">
                  <a:moveTo>
                    <a:pt x="0" y="120"/>
                  </a:moveTo>
                  <a:lnTo>
                    <a:pt x="140" y="3"/>
                  </a:lnTo>
                  <a:lnTo>
                    <a:pt x="139" y="0"/>
                  </a:lnTo>
                  <a:lnTo>
                    <a:pt x="0" y="1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9" name="Freeform 245">
              <a:extLst>
                <a:ext uri="{FF2B5EF4-FFF2-40B4-BE49-F238E27FC236}">
                  <a16:creationId xmlns:a16="http://schemas.microsoft.com/office/drawing/2014/main" id="{D4AE3815-71BF-4E38-8EA7-A1C61E9E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98822" y="-8800380"/>
              <a:ext cx="1102465" cy="519839"/>
            </a:xfrm>
            <a:custGeom>
              <a:avLst/>
              <a:gdLst>
                <a:gd name="T0" fmla="*/ 164 w 165"/>
                <a:gd name="T1" fmla="*/ 0 h 154"/>
                <a:gd name="T2" fmla="*/ 0 w 165"/>
                <a:gd name="T3" fmla="*/ 151 h 154"/>
                <a:gd name="T4" fmla="*/ 1 w 165"/>
                <a:gd name="T5" fmla="*/ 154 h 154"/>
                <a:gd name="T6" fmla="*/ 165 w 165"/>
                <a:gd name="T7" fmla="*/ 3 h 154"/>
                <a:gd name="T8" fmla="*/ 164 w 165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4">
                  <a:moveTo>
                    <a:pt x="164" y="0"/>
                  </a:moveTo>
                  <a:lnTo>
                    <a:pt x="0" y="151"/>
                  </a:lnTo>
                  <a:lnTo>
                    <a:pt x="1" y="154"/>
                  </a:lnTo>
                  <a:lnTo>
                    <a:pt x="165" y="3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246">
              <a:extLst>
                <a:ext uri="{FF2B5EF4-FFF2-40B4-BE49-F238E27FC236}">
                  <a16:creationId xmlns:a16="http://schemas.microsoft.com/office/drawing/2014/main" id="{2C127402-59AC-4528-8CAF-C201BAFF9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98822" y="-8800380"/>
              <a:ext cx="1102465" cy="519839"/>
            </a:xfrm>
            <a:custGeom>
              <a:avLst/>
              <a:gdLst>
                <a:gd name="T0" fmla="*/ 164 w 165"/>
                <a:gd name="T1" fmla="*/ 0 h 154"/>
                <a:gd name="T2" fmla="*/ 0 w 165"/>
                <a:gd name="T3" fmla="*/ 151 h 154"/>
                <a:gd name="T4" fmla="*/ 1 w 165"/>
                <a:gd name="T5" fmla="*/ 154 h 154"/>
                <a:gd name="T6" fmla="*/ 165 w 165"/>
                <a:gd name="T7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54">
                  <a:moveTo>
                    <a:pt x="164" y="0"/>
                  </a:moveTo>
                  <a:lnTo>
                    <a:pt x="0" y="151"/>
                  </a:lnTo>
                  <a:lnTo>
                    <a:pt x="1" y="154"/>
                  </a:lnTo>
                  <a:lnTo>
                    <a:pt x="165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247">
              <a:extLst>
                <a:ext uri="{FF2B5EF4-FFF2-40B4-BE49-F238E27FC236}">
                  <a16:creationId xmlns:a16="http://schemas.microsoft.com/office/drawing/2014/main" id="{7A2180DC-1801-4FAE-9FD1-EBAC4E8E4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2269" y="-7099089"/>
              <a:ext cx="1262824" cy="27005"/>
            </a:xfrm>
            <a:custGeom>
              <a:avLst/>
              <a:gdLst>
                <a:gd name="T0" fmla="*/ 0 w 189"/>
                <a:gd name="T1" fmla="*/ 4 h 8"/>
                <a:gd name="T2" fmla="*/ 189 w 189"/>
                <a:gd name="T3" fmla="*/ 8 h 8"/>
                <a:gd name="T4" fmla="*/ 189 w 189"/>
                <a:gd name="T5" fmla="*/ 5 h 8"/>
                <a:gd name="T6" fmla="*/ 0 w 189"/>
                <a:gd name="T7" fmla="*/ 0 h 8"/>
                <a:gd name="T8" fmla="*/ 0 w 18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8">
                  <a:moveTo>
                    <a:pt x="0" y="4"/>
                  </a:moveTo>
                  <a:lnTo>
                    <a:pt x="189" y="8"/>
                  </a:lnTo>
                  <a:lnTo>
                    <a:pt x="189" y="5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248">
              <a:extLst>
                <a:ext uri="{FF2B5EF4-FFF2-40B4-BE49-F238E27FC236}">
                  <a16:creationId xmlns:a16="http://schemas.microsoft.com/office/drawing/2014/main" id="{D1BE1C4E-A2B6-475F-9FD2-38A4D7DEA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42269" y="-7099089"/>
              <a:ext cx="1262824" cy="27005"/>
            </a:xfrm>
            <a:custGeom>
              <a:avLst/>
              <a:gdLst>
                <a:gd name="T0" fmla="*/ 0 w 189"/>
                <a:gd name="T1" fmla="*/ 4 h 8"/>
                <a:gd name="T2" fmla="*/ 189 w 189"/>
                <a:gd name="T3" fmla="*/ 8 h 8"/>
                <a:gd name="T4" fmla="*/ 189 w 189"/>
                <a:gd name="T5" fmla="*/ 5 h 8"/>
                <a:gd name="T6" fmla="*/ 0 w 18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8">
                  <a:moveTo>
                    <a:pt x="0" y="4"/>
                  </a:moveTo>
                  <a:lnTo>
                    <a:pt x="189" y="8"/>
                  </a:lnTo>
                  <a:lnTo>
                    <a:pt x="189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249">
              <a:extLst>
                <a:ext uri="{FF2B5EF4-FFF2-40B4-BE49-F238E27FC236}">
                  <a16:creationId xmlns:a16="http://schemas.microsoft.com/office/drawing/2014/main" id="{990F7151-7026-42AD-B262-87260C7AC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79449" y="-7949735"/>
              <a:ext cx="755023" cy="874273"/>
            </a:xfrm>
            <a:custGeom>
              <a:avLst/>
              <a:gdLst>
                <a:gd name="T0" fmla="*/ 111 w 113"/>
                <a:gd name="T1" fmla="*/ 0 h 259"/>
                <a:gd name="T2" fmla="*/ 0 w 113"/>
                <a:gd name="T3" fmla="*/ 257 h 259"/>
                <a:gd name="T4" fmla="*/ 1 w 113"/>
                <a:gd name="T5" fmla="*/ 259 h 259"/>
                <a:gd name="T6" fmla="*/ 113 w 113"/>
                <a:gd name="T7" fmla="*/ 3 h 259"/>
                <a:gd name="T8" fmla="*/ 111 w 113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59">
                  <a:moveTo>
                    <a:pt x="111" y="0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13" y="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250">
              <a:extLst>
                <a:ext uri="{FF2B5EF4-FFF2-40B4-BE49-F238E27FC236}">
                  <a16:creationId xmlns:a16="http://schemas.microsoft.com/office/drawing/2014/main" id="{43D1B312-F39F-4CB1-BA78-F8BD310CA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79449" y="-7949735"/>
              <a:ext cx="755023" cy="874273"/>
            </a:xfrm>
            <a:custGeom>
              <a:avLst/>
              <a:gdLst>
                <a:gd name="T0" fmla="*/ 111 w 113"/>
                <a:gd name="T1" fmla="*/ 0 h 259"/>
                <a:gd name="T2" fmla="*/ 0 w 113"/>
                <a:gd name="T3" fmla="*/ 257 h 259"/>
                <a:gd name="T4" fmla="*/ 1 w 113"/>
                <a:gd name="T5" fmla="*/ 259 h 259"/>
                <a:gd name="T6" fmla="*/ 113 w 113"/>
                <a:gd name="T7" fmla="*/ 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259">
                  <a:moveTo>
                    <a:pt x="111" y="0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1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251">
              <a:extLst>
                <a:ext uri="{FF2B5EF4-FFF2-40B4-BE49-F238E27FC236}">
                  <a16:creationId xmlns:a16="http://schemas.microsoft.com/office/drawing/2014/main" id="{E4AB0AE1-5200-4777-9E74-68871E4B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37790" y="-9256084"/>
              <a:ext cx="374169" cy="1313099"/>
            </a:xfrm>
            <a:custGeom>
              <a:avLst/>
              <a:gdLst>
                <a:gd name="T0" fmla="*/ 54 w 56"/>
                <a:gd name="T1" fmla="*/ 0 h 389"/>
                <a:gd name="T2" fmla="*/ 0 w 56"/>
                <a:gd name="T3" fmla="*/ 388 h 389"/>
                <a:gd name="T4" fmla="*/ 2 w 56"/>
                <a:gd name="T5" fmla="*/ 389 h 389"/>
                <a:gd name="T6" fmla="*/ 56 w 56"/>
                <a:gd name="T7" fmla="*/ 1 h 389"/>
                <a:gd name="T8" fmla="*/ 54 w 56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89">
                  <a:moveTo>
                    <a:pt x="54" y="0"/>
                  </a:moveTo>
                  <a:lnTo>
                    <a:pt x="0" y="388"/>
                  </a:lnTo>
                  <a:lnTo>
                    <a:pt x="2" y="389"/>
                  </a:lnTo>
                  <a:lnTo>
                    <a:pt x="56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252">
              <a:extLst>
                <a:ext uri="{FF2B5EF4-FFF2-40B4-BE49-F238E27FC236}">
                  <a16:creationId xmlns:a16="http://schemas.microsoft.com/office/drawing/2014/main" id="{37657907-C742-4F1D-B033-1284618C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37790" y="-9256084"/>
              <a:ext cx="374169" cy="1313099"/>
            </a:xfrm>
            <a:custGeom>
              <a:avLst/>
              <a:gdLst>
                <a:gd name="T0" fmla="*/ 54 w 56"/>
                <a:gd name="T1" fmla="*/ 0 h 389"/>
                <a:gd name="T2" fmla="*/ 0 w 56"/>
                <a:gd name="T3" fmla="*/ 388 h 389"/>
                <a:gd name="T4" fmla="*/ 2 w 56"/>
                <a:gd name="T5" fmla="*/ 389 h 389"/>
                <a:gd name="T6" fmla="*/ 56 w 56"/>
                <a:gd name="T7" fmla="*/ 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389">
                  <a:moveTo>
                    <a:pt x="54" y="0"/>
                  </a:moveTo>
                  <a:lnTo>
                    <a:pt x="0" y="388"/>
                  </a:lnTo>
                  <a:lnTo>
                    <a:pt x="2" y="389"/>
                  </a:lnTo>
                  <a:lnTo>
                    <a:pt x="56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253">
              <a:extLst>
                <a:ext uri="{FF2B5EF4-FFF2-40B4-BE49-F238E27FC236}">
                  <a16:creationId xmlns:a16="http://schemas.microsoft.com/office/drawing/2014/main" id="{F799D269-B9AC-410D-A9A4-FF67AA995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324205" y="-8317674"/>
              <a:ext cx="821838" cy="877650"/>
            </a:xfrm>
            <a:custGeom>
              <a:avLst/>
              <a:gdLst>
                <a:gd name="T0" fmla="*/ 122 w 123"/>
                <a:gd name="T1" fmla="*/ 0 h 260"/>
                <a:gd name="T2" fmla="*/ 0 w 123"/>
                <a:gd name="T3" fmla="*/ 258 h 260"/>
                <a:gd name="T4" fmla="*/ 1 w 123"/>
                <a:gd name="T5" fmla="*/ 260 h 260"/>
                <a:gd name="T6" fmla="*/ 123 w 123"/>
                <a:gd name="T7" fmla="*/ 2 h 260"/>
                <a:gd name="T8" fmla="*/ 122 w 123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60">
                  <a:moveTo>
                    <a:pt x="122" y="0"/>
                  </a:moveTo>
                  <a:lnTo>
                    <a:pt x="0" y="258"/>
                  </a:lnTo>
                  <a:lnTo>
                    <a:pt x="1" y="260"/>
                  </a:lnTo>
                  <a:lnTo>
                    <a:pt x="123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254">
              <a:extLst>
                <a:ext uri="{FF2B5EF4-FFF2-40B4-BE49-F238E27FC236}">
                  <a16:creationId xmlns:a16="http://schemas.microsoft.com/office/drawing/2014/main" id="{E70E9D53-9936-487F-88D8-79949EE3E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324205" y="-8317674"/>
              <a:ext cx="821838" cy="877650"/>
            </a:xfrm>
            <a:custGeom>
              <a:avLst/>
              <a:gdLst>
                <a:gd name="T0" fmla="*/ 122 w 123"/>
                <a:gd name="T1" fmla="*/ 0 h 260"/>
                <a:gd name="T2" fmla="*/ 0 w 123"/>
                <a:gd name="T3" fmla="*/ 258 h 260"/>
                <a:gd name="T4" fmla="*/ 1 w 123"/>
                <a:gd name="T5" fmla="*/ 260 h 260"/>
                <a:gd name="T6" fmla="*/ 123 w 123"/>
                <a:gd name="T7" fmla="*/ 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260">
                  <a:moveTo>
                    <a:pt x="122" y="0"/>
                  </a:moveTo>
                  <a:lnTo>
                    <a:pt x="0" y="258"/>
                  </a:lnTo>
                  <a:lnTo>
                    <a:pt x="1" y="260"/>
                  </a:lnTo>
                  <a:lnTo>
                    <a:pt x="123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255">
              <a:extLst>
                <a:ext uri="{FF2B5EF4-FFF2-40B4-BE49-F238E27FC236}">
                  <a16:creationId xmlns:a16="http://schemas.microsoft.com/office/drawing/2014/main" id="{A0BEAEB0-12A4-42FE-B241-8E857192A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40255" y="-7480531"/>
              <a:ext cx="1222734" cy="43882"/>
            </a:xfrm>
            <a:custGeom>
              <a:avLst/>
              <a:gdLst>
                <a:gd name="T0" fmla="*/ 0 w 183"/>
                <a:gd name="T1" fmla="*/ 4 h 13"/>
                <a:gd name="T2" fmla="*/ 183 w 183"/>
                <a:gd name="T3" fmla="*/ 13 h 13"/>
                <a:gd name="T4" fmla="*/ 183 w 183"/>
                <a:gd name="T5" fmla="*/ 9 h 13"/>
                <a:gd name="T6" fmla="*/ 0 w 183"/>
                <a:gd name="T7" fmla="*/ 0 h 13"/>
                <a:gd name="T8" fmla="*/ 0 w 183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">
                  <a:moveTo>
                    <a:pt x="0" y="4"/>
                  </a:moveTo>
                  <a:lnTo>
                    <a:pt x="183" y="13"/>
                  </a:lnTo>
                  <a:lnTo>
                    <a:pt x="183" y="9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256">
              <a:extLst>
                <a:ext uri="{FF2B5EF4-FFF2-40B4-BE49-F238E27FC236}">
                  <a16:creationId xmlns:a16="http://schemas.microsoft.com/office/drawing/2014/main" id="{41277F7E-3B9E-4529-89E5-FB8767E25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40255" y="-7480531"/>
              <a:ext cx="1222734" cy="43882"/>
            </a:xfrm>
            <a:custGeom>
              <a:avLst/>
              <a:gdLst>
                <a:gd name="T0" fmla="*/ 0 w 183"/>
                <a:gd name="T1" fmla="*/ 4 h 13"/>
                <a:gd name="T2" fmla="*/ 183 w 183"/>
                <a:gd name="T3" fmla="*/ 13 h 13"/>
                <a:gd name="T4" fmla="*/ 183 w 183"/>
                <a:gd name="T5" fmla="*/ 9 h 13"/>
                <a:gd name="T6" fmla="*/ 0 w 18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13">
                  <a:moveTo>
                    <a:pt x="0" y="4"/>
                  </a:moveTo>
                  <a:lnTo>
                    <a:pt x="183" y="13"/>
                  </a:lnTo>
                  <a:lnTo>
                    <a:pt x="183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257">
              <a:extLst>
                <a:ext uri="{FF2B5EF4-FFF2-40B4-BE49-F238E27FC236}">
                  <a16:creationId xmlns:a16="http://schemas.microsoft.com/office/drawing/2014/main" id="{0AB7CCF5-2408-4E30-BC12-2C6514AC2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47830" y="-7477154"/>
              <a:ext cx="414259" cy="1225334"/>
            </a:xfrm>
            <a:custGeom>
              <a:avLst/>
              <a:gdLst>
                <a:gd name="T0" fmla="*/ 2 w 62"/>
                <a:gd name="T1" fmla="*/ 363 h 363"/>
                <a:gd name="T2" fmla="*/ 62 w 62"/>
                <a:gd name="T3" fmla="*/ 1 h 363"/>
                <a:gd name="T4" fmla="*/ 60 w 62"/>
                <a:gd name="T5" fmla="*/ 0 h 363"/>
                <a:gd name="T6" fmla="*/ 0 w 62"/>
                <a:gd name="T7" fmla="*/ 362 h 363"/>
                <a:gd name="T8" fmla="*/ 2 w 62"/>
                <a:gd name="T9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63">
                  <a:moveTo>
                    <a:pt x="2" y="363"/>
                  </a:moveTo>
                  <a:lnTo>
                    <a:pt x="62" y="1"/>
                  </a:lnTo>
                  <a:lnTo>
                    <a:pt x="60" y="0"/>
                  </a:lnTo>
                  <a:lnTo>
                    <a:pt x="0" y="362"/>
                  </a:lnTo>
                  <a:lnTo>
                    <a:pt x="2" y="363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258">
              <a:extLst>
                <a:ext uri="{FF2B5EF4-FFF2-40B4-BE49-F238E27FC236}">
                  <a16:creationId xmlns:a16="http://schemas.microsoft.com/office/drawing/2014/main" id="{21E6EF9E-FEC1-4997-8D54-3C5C79D56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47830" y="-7477154"/>
              <a:ext cx="414259" cy="1225334"/>
            </a:xfrm>
            <a:custGeom>
              <a:avLst/>
              <a:gdLst>
                <a:gd name="T0" fmla="*/ 2 w 62"/>
                <a:gd name="T1" fmla="*/ 363 h 363"/>
                <a:gd name="T2" fmla="*/ 62 w 62"/>
                <a:gd name="T3" fmla="*/ 1 h 363"/>
                <a:gd name="T4" fmla="*/ 60 w 62"/>
                <a:gd name="T5" fmla="*/ 0 h 363"/>
                <a:gd name="T6" fmla="*/ 0 w 62"/>
                <a:gd name="T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363">
                  <a:moveTo>
                    <a:pt x="2" y="363"/>
                  </a:moveTo>
                  <a:lnTo>
                    <a:pt x="62" y="1"/>
                  </a:lnTo>
                  <a:lnTo>
                    <a:pt x="60" y="0"/>
                  </a:lnTo>
                  <a:lnTo>
                    <a:pt x="0" y="3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259">
              <a:extLst>
                <a:ext uri="{FF2B5EF4-FFF2-40B4-BE49-F238E27FC236}">
                  <a16:creationId xmlns:a16="http://schemas.microsoft.com/office/drawing/2014/main" id="{875F2184-650D-4E96-9F86-92B7CCFC7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55858" y="-14569243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3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3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4" name="Freeform 260">
              <a:extLst>
                <a:ext uri="{FF2B5EF4-FFF2-40B4-BE49-F238E27FC236}">
                  <a16:creationId xmlns:a16="http://schemas.microsoft.com/office/drawing/2014/main" id="{7CBABDF9-6EA2-4CA4-B332-5BC114EA6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555858" y="-14569243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3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3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261">
              <a:extLst>
                <a:ext uri="{FF2B5EF4-FFF2-40B4-BE49-F238E27FC236}">
                  <a16:creationId xmlns:a16="http://schemas.microsoft.com/office/drawing/2014/main" id="{3881809D-C902-47F6-BCEA-4410E9F68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69443" y="-14623252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2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2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6" name="Freeform 262">
              <a:extLst>
                <a:ext uri="{FF2B5EF4-FFF2-40B4-BE49-F238E27FC236}">
                  <a16:creationId xmlns:a16="http://schemas.microsoft.com/office/drawing/2014/main" id="{5560B788-E81E-4BD9-833E-1DB7BD042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669443" y="-14623252"/>
              <a:ext cx="6608101" cy="7520786"/>
            </a:xfrm>
            <a:custGeom>
              <a:avLst/>
              <a:gdLst>
                <a:gd name="T0" fmla="*/ 989 w 989"/>
                <a:gd name="T1" fmla="*/ 1849 h 2228"/>
                <a:gd name="T2" fmla="*/ 232 w 989"/>
                <a:gd name="T3" fmla="*/ 2228 h 2228"/>
                <a:gd name="T4" fmla="*/ 0 w 989"/>
                <a:gd name="T5" fmla="*/ 380 h 2228"/>
                <a:gd name="T6" fmla="*/ 757 w 989"/>
                <a:gd name="T7" fmla="*/ 0 h 2228"/>
                <a:gd name="T8" fmla="*/ 989 w 989"/>
                <a:gd name="T9" fmla="*/ 1849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2228">
                  <a:moveTo>
                    <a:pt x="989" y="1849"/>
                  </a:moveTo>
                  <a:lnTo>
                    <a:pt x="232" y="2228"/>
                  </a:lnTo>
                  <a:lnTo>
                    <a:pt x="0" y="380"/>
                  </a:lnTo>
                  <a:lnTo>
                    <a:pt x="757" y="0"/>
                  </a:lnTo>
                  <a:lnTo>
                    <a:pt x="989" y="18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263">
              <a:extLst>
                <a:ext uri="{FF2B5EF4-FFF2-40B4-BE49-F238E27FC236}">
                  <a16:creationId xmlns:a16="http://schemas.microsoft.com/office/drawing/2014/main" id="{3B90BF0F-BCAD-4BDF-9768-4F063BCF2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14425" y="-14113539"/>
              <a:ext cx="3828557" cy="1232085"/>
            </a:xfrm>
            <a:custGeom>
              <a:avLst/>
              <a:gdLst>
                <a:gd name="T0" fmla="*/ 563 w 573"/>
                <a:gd name="T1" fmla="*/ 0 h 365"/>
                <a:gd name="T2" fmla="*/ 0 w 573"/>
                <a:gd name="T3" fmla="*/ 282 h 365"/>
                <a:gd name="T4" fmla="*/ 10 w 573"/>
                <a:gd name="T5" fmla="*/ 365 h 365"/>
                <a:gd name="T6" fmla="*/ 573 w 573"/>
                <a:gd name="T7" fmla="*/ 82 h 365"/>
                <a:gd name="T8" fmla="*/ 563 w 573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65">
                  <a:moveTo>
                    <a:pt x="563" y="0"/>
                  </a:moveTo>
                  <a:lnTo>
                    <a:pt x="0" y="282"/>
                  </a:lnTo>
                  <a:lnTo>
                    <a:pt x="10" y="365"/>
                  </a:lnTo>
                  <a:lnTo>
                    <a:pt x="573" y="82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264">
              <a:extLst>
                <a:ext uri="{FF2B5EF4-FFF2-40B4-BE49-F238E27FC236}">
                  <a16:creationId xmlns:a16="http://schemas.microsoft.com/office/drawing/2014/main" id="{916ABD2F-E009-4089-A0C5-27B7709A3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14425" y="-14113539"/>
              <a:ext cx="3828557" cy="1232085"/>
            </a:xfrm>
            <a:custGeom>
              <a:avLst/>
              <a:gdLst>
                <a:gd name="T0" fmla="*/ 563 w 573"/>
                <a:gd name="T1" fmla="*/ 0 h 365"/>
                <a:gd name="T2" fmla="*/ 0 w 573"/>
                <a:gd name="T3" fmla="*/ 282 h 365"/>
                <a:gd name="T4" fmla="*/ 10 w 573"/>
                <a:gd name="T5" fmla="*/ 365 h 365"/>
                <a:gd name="T6" fmla="*/ 573 w 573"/>
                <a:gd name="T7" fmla="*/ 82 h 365"/>
                <a:gd name="T8" fmla="*/ 563 w 573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65">
                  <a:moveTo>
                    <a:pt x="563" y="0"/>
                  </a:moveTo>
                  <a:lnTo>
                    <a:pt x="0" y="282"/>
                  </a:lnTo>
                  <a:lnTo>
                    <a:pt x="10" y="365"/>
                  </a:lnTo>
                  <a:lnTo>
                    <a:pt x="573" y="82"/>
                  </a:lnTo>
                  <a:lnTo>
                    <a:pt x="5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9" name="Freeform 265">
              <a:extLst>
                <a:ext uri="{FF2B5EF4-FFF2-40B4-BE49-F238E27FC236}">
                  <a16:creationId xmlns:a16="http://schemas.microsoft.com/office/drawing/2014/main" id="{6DE62AFA-DDCB-4E1C-B9A2-EE540010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212855" y="-13485682"/>
              <a:ext cx="2639233" cy="789885"/>
            </a:xfrm>
            <a:custGeom>
              <a:avLst/>
              <a:gdLst>
                <a:gd name="T0" fmla="*/ 390 w 395"/>
                <a:gd name="T1" fmla="*/ 0 h 234"/>
                <a:gd name="T2" fmla="*/ 0 w 395"/>
                <a:gd name="T3" fmla="*/ 195 h 234"/>
                <a:gd name="T4" fmla="*/ 5 w 395"/>
                <a:gd name="T5" fmla="*/ 234 h 234"/>
                <a:gd name="T6" fmla="*/ 395 w 395"/>
                <a:gd name="T7" fmla="*/ 38 h 234"/>
                <a:gd name="T8" fmla="*/ 390 w 39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4">
                  <a:moveTo>
                    <a:pt x="390" y="0"/>
                  </a:moveTo>
                  <a:lnTo>
                    <a:pt x="0" y="195"/>
                  </a:lnTo>
                  <a:lnTo>
                    <a:pt x="5" y="234"/>
                  </a:lnTo>
                  <a:lnTo>
                    <a:pt x="395" y="38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0" name="Freeform 266">
              <a:extLst>
                <a:ext uri="{FF2B5EF4-FFF2-40B4-BE49-F238E27FC236}">
                  <a16:creationId xmlns:a16="http://schemas.microsoft.com/office/drawing/2014/main" id="{80ADA6E2-A044-4164-924D-7CF1A0ED9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212855" y="-13485682"/>
              <a:ext cx="2639233" cy="789885"/>
            </a:xfrm>
            <a:custGeom>
              <a:avLst/>
              <a:gdLst>
                <a:gd name="T0" fmla="*/ 390 w 395"/>
                <a:gd name="T1" fmla="*/ 0 h 234"/>
                <a:gd name="T2" fmla="*/ 0 w 395"/>
                <a:gd name="T3" fmla="*/ 195 h 234"/>
                <a:gd name="T4" fmla="*/ 5 w 395"/>
                <a:gd name="T5" fmla="*/ 234 h 234"/>
                <a:gd name="T6" fmla="*/ 395 w 395"/>
                <a:gd name="T7" fmla="*/ 38 h 234"/>
                <a:gd name="T8" fmla="*/ 390 w 395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4">
                  <a:moveTo>
                    <a:pt x="390" y="0"/>
                  </a:moveTo>
                  <a:lnTo>
                    <a:pt x="0" y="195"/>
                  </a:lnTo>
                  <a:lnTo>
                    <a:pt x="5" y="234"/>
                  </a:lnTo>
                  <a:lnTo>
                    <a:pt x="395" y="38"/>
                  </a:lnTo>
                  <a:lnTo>
                    <a:pt x="3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267">
              <a:extLst>
                <a:ext uri="{FF2B5EF4-FFF2-40B4-BE49-F238E27FC236}">
                  <a16:creationId xmlns:a16="http://schemas.microsoft.com/office/drawing/2014/main" id="{19E0DEAC-9D82-47A2-9497-87E2E1CC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92364" y="-12675543"/>
              <a:ext cx="1316276" cy="432074"/>
            </a:xfrm>
            <a:custGeom>
              <a:avLst/>
              <a:gdLst>
                <a:gd name="T0" fmla="*/ 194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4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268">
              <a:extLst>
                <a:ext uri="{FF2B5EF4-FFF2-40B4-BE49-F238E27FC236}">
                  <a16:creationId xmlns:a16="http://schemas.microsoft.com/office/drawing/2014/main" id="{F3B25637-3562-4615-A246-7BEF8EA76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92364" y="-12675543"/>
              <a:ext cx="1316276" cy="432074"/>
            </a:xfrm>
            <a:custGeom>
              <a:avLst/>
              <a:gdLst>
                <a:gd name="T0" fmla="*/ 194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4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269">
              <a:extLst>
                <a:ext uri="{FF2B5EF4-FFF2-40B4-BE49-F238E27FC236}">
                  <a16:creationId xmlns:a16="http://schemas.microsoft.com/office/drawing/2014/main" id="{BD1047E3-423B-4BF2-A34F-2F423171F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38912" y="-12473008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3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3" y="128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270">
              <a:extLst>
                <a:ext uri="{FF2B5EF4-FFF2-40B4-BE49-F238E27FC236}">
                  <a16:creationId xmlns:a16="http://schemas.microsoft.com/office/drawing/2014/main" id="{7DCAB9E0-EE9B-4375-8173-05A5B0DBF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38912" y="-12473008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3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3" y="128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271">
              <a:extLst>
                <a:ext uri="{FF2B5EF4-FFF2-40B4-BE49-F238E27FC236}">
                  <a16:creationId xmlns:a16="http://schemas.microsoft.com/office/drawing/2014/main" id="{5BAE2BA5-06A1-438E-AB71-0DB0F8DF1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497926" y="-9205450"/>
              <a:ext cx="734976" cy="1441370"/>
            </a:xfrm>
            <a:custGeom>
              <a:avLst/>
              <a:gdLst>
                <a:gd name="T0" fmla="*/ 0 w 110"/>
                <a:gd name="T1" fmla="*/ 427 h 427"/>
                <a:gd name="T2" fmla="*/ 110 w 110"/>
                <a:gd name="T3" fmla="*/ 372 h 427"/>
                <a:gd name="T4" fmla="*/ 5 w 110"/>
                <a:gd name="T5" fmla="*/ 0 h 427"/>
                <a:gd name="T6" fmla="*/ 0 w 110"/>
                <a:gd name="T7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427">
                  <a:moveTo>
                    <a:pt x="0" y="427"/>
                  </a:moveTo>
                  <a:lnTo>
                    <a:pt x="110" y="372"/>
                  </a:lnTo>
                  <a:lnTo>
                    <a:pt x="5" y="0"/>
                  </a:lnTo>
                  <a:lnTo>
                    <a:pt x="0" y="427"/>
                  </a:lnTo>
                  <a:close/>
                </a:path>
              </a:pathLst>
            </a:custGeom>
            <a:solidFill>
              <a:srgbClr val="C2C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272">
              <a:extLst>
                <a:ext uri="{FF2B5EF4-FFF2-40B4-BE49-F238E27FC236}">
                  <a16:creationId xmlns:a16="http://schemas.microsoft.com/office/drawing/2014/main" id="{D7E297F1-46D0-48BD-9F92-60BF83226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30214" y="-9904196"/>
              <a:ext cx="841881" cy="1991591"/>
            </a:xfrm>
            <a:custGeom>
              <a:avLst/>
              <a:gdLst>
                <a:gd name="T0" fmla="*/ 16 w 126"/>
                <a:gd name="T1" fmla="*/ 590 h 590"/>
                <a:gd name="T2" fmla="*/ 126 w 126"/>
                <a:gd name="T3" fmla="*/ 536 h 590"/>
                <a:gd name="T4" fmla="*/ 0 w 126"/>
                <a:gd name="T5" fmla="*/ 0 h 590"/>
                <a:gd name="T6" fmla="*/ 16 w 126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590">
                  <a:moveTo>
                    <a:pt x="16" y="590"/>
                  </a:moveTo>
                  <a:lnTo>
                    <a:pt x="126" y="536"/>
                  </a:lnTo>
                  <a:lnTo>
                    <a:pt x="0" y="0"/>
                  </a:lnTo>
                  <a:lnTo>
                    <a:pt x="16" y="590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273">
              <a:extLst>
                <a:ext uri="{FF2B5EF4-FFF2-40B4-BE49-F238E27FC236}">
                  <a16:creationId xmlns:a16="http://schemas.microsoft.com/office/drawing/2014/main" id="{C9E94BD9-2793-4929-B6F6-830D833A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95461" y="-9769173"/>
              <a:ext cx="775065" cy="1714793"/>
            </a:xfrm>
            <a:custGeom>
              <a:avLst/>
              <a:gdLst>
                <a:gd name="T0" fmla="*/ 6 w 116"/>
                <a:gd name="T1" fmla="*/ 508 h 508"/>
                <a:gd name="T2" fmla="*/ 116 w 116"/>
                <a:gd name="T3" fmla="*/ 453 h 508"/>
                <a:gd name="T4" fmla="*/ 0 w 116"/>
                <a:gd name="T5" fmla="*/ 0 h 508"/>
                <a:gd name="T6" fmla="*/ 6 w 116"/>
                <a:gd name="T7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508">
                  <a:moveTo>
                    <a:pt x="6" y="508"/>
                  </a:moveTo>
                  <a:lnTo>
                    <a:pt x="116" y="453"/>
                  </a:lnTo>
                  <a:lnTo>
                    <a:pt x="0" y="0"/>
                  </a:lnTo>
                  <a:lnTo>
                    <a:pt x="6" y="508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274">
              <a:extLst>
                <a:ext uri="{FF2B5EF4-FFF2-40B4-BE49-F238E27FC236}">
                  <a16:creationId xmlns:a16="http://schemas.microsoft.com/office/drawing/2014/main" id="{F4F4ECD2-4D66-4CFE-B7FA-29B083343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61159" y="-10471293"/>
              <a:ext cx="908697" cy="2275139"/>
            </a:xfrm>
            <a:custGeom>
              <a:avLst/>
              <a:gdLst>
                <a:gd name="T0" fmla="*/ 26 w 136"/>
                <a:gd name="T1" fmla="*/ 674 h 674"/>
                <a:gd name="T2" fmla="*/ 136 w 136"/>
                <a:gd name="T3" fmla="*/ 618 h 674"/>
                <a:gd name="T4" fmla="*/ 0 w 136"/>
                <a:gd name="T5" fmla="*/ 0 h 674"/>
                <a:gd name="T6" fmla="*/ 26 w 136"/>
                <a:gd name="T7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674">
                  <a:moveTo>
                    <a:pt x="26" y="674"/>
                  </a:moveTo>
                  <a:lnTo>
                    <a:pt x="136" y="618"/>
                  </a:lnTo>
                  <a:lnTo>
                    <a:pt x="0" y="0"/>
                  </a:lnTo>
                  <a:lnTo>
                    <a:pt x="26" y="674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275">
              <a:extLst>
                <a:ext uri="{FF2B5EF4-FFF2-40B4-BE49-F238E27FC236}">
                  <a16:creationId xmlns:a16="http://schemas.microsoft.com/office/drawing/2014/main" id="{FC270A69-A60A-4582-90DD-8E44385B1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12821" y="-9786049"/>
              <a:ext cx="734976" cy="1444747"/>
            </a:xfrm>
            <a:custGeom>
              <a:avLst/>
              <a:gdLst>
                <a:gd name="T0" fmla="*/ 0 w 110"/>
                <a:gd name="T1" fmla="*/ 428 h 428"/>
                <a:gd name="T2" fmla="*/ 110 w 110"/>
                <a:gd name="T3" fmla="*/ 372 h 428"/>
                <a:gd name="T4" fmla="*/ 5 w 110"/>
                <a:gd name="T5" fmla="*/ 0 h 428"/>
                <a:gd name="T6" fmla="*/ 0 w 110"/>
                <a:gd name="T7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428">
                  <a:moveTo>
                    <a:pt x="0" y="428"/>
                  </a:moveTo>
                  <a:lnTo>
                    <a:pt x="110" y="372"/>
                  </a:lnTo>
                  <a:lnTo>
                    <a:pt x="5" y="0"/>
                  </a:lnTo>
                  <a:lnTo>
                    <a:pt x="0" y="428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276">
              <a:extLst>
                <a:ext uri="{FF2B5EF4-FFF2-40B4-BE49-F238E27FC236}">
                  <a16:creationId xmlns:a16="http://schemas.microsoft.com/office/drawing/2014/main" id="{D1788A06-8E08-458F-8115-1F9BDA032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58920" y="-11311810"/>
              <a:ext cx="1049013" cy="2825357"/>
            </a:xfrm>
            <a:custGeom>
              <a:avLst/>
              <a:gdLst>
                <a:gd name="T0" fmla="*/ 47 w 157"/>
                <a:gd name="T1" fmla="*/ 837 h 837"/>
                <a:gd name="T2" fmla="*/ 157 w 157"/>
                <a:gd name="T3" fmla="*/ 782 h 837"/>
                <a:gd name="T4" fmla="*/ 0 w 157"/>
                <a:gd name="T5" fmla="*/ 0 h 837"/>
                <a:gd name="T6" fmla="*/ 47 w 157"/>
                <a:gd name="T7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837">
                  <a:moveTo>
                    <a:pt x="47" y="837"/>
                  </a:moveTo>
                  <a:lnTo>
                    <a:pt x="157" y="782"/>
                  </a:lnTo>
                  <a:lnTo>
                    <a:pt x="0" y="0"/>
                  </a:lnTo>
                  <a:lnTo>
                    <a:pt x="47" y="837"/>
                  </a:lnTo>
                  <a:close/>
                </a:path>
              </a:pathLst>
            </a:custGeom>
            <a:solidFill>
              <a:srgbClr val="007A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277">
              <a:extLst>
                <a:ext uri="{FF2B5EF4-FFF2-40B4-BE49-F238E27FC236}">
                  <a16:creationId xmlns:a16="http://schemas.microsoft.com/office/drawing/2014/main" id="{D0DAF346-4C16-4405-858C-1DB62E2B0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80345" y="-12273850"/>
              <a:ext cx="427622" cy="388191"/>
            </a:xfrm>
            <a:custGeom>
              <a:avLst/>
              <a:gdLst>
                <a:gd name="T0" fmla="*/ 73 w 145"/>
                <a:gd name="T1" fmla="*/ 0 h 131"/>
                <a:gd name="T2" fmla="*/ 57 w 145"/>
                <a:gd name="T3" fmla="*/ 2 h 131"/>
                <a:gd name="T4" fmla="*/ 9 w 145"/>
                <a:gd name="T5" fmla="*/ 82 h 131"/>
                <a:gd name="T6" fmla="*/ 72 w 145"/>
                <a:gd name="T7" fmla="*/ 131 h 131"/>
                <a:gd name="T8" fmla="*/ 89 w 145"/>
                <a:gd name="T9" fmla="*/ 129 h 131"/>
                <a:gd name="T10" fmla="*/ 136 w 145"/>
                <a:gd name="T11" fmla="*/ 49 h 131"/>
                <a:gd name="T12" fmla="*/ 73 w 145"/>
                <a:gd name="T1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31">
                  <a:moveTo>
                    <a:pt x="73" y="0"/>
                  </a:moveTo>
                  <a:cubicBezTo>
                    <a:pt x="67" y="0"/>
                    <a:pt x="62" y="0"/>
                    <a:pt x="57" y="2"/>
                  </a:cubicBezTo>
                  <a:cubicBezTo>
                    <a:pt x="21" y="11"/>
                    <a:pt x="0" y="46"/>
                    <a:pt x="9" y="82"/>
                  </a:cubicBezTo>
                  <a:cubicBezTo>
                    <a:pt x="16" y="111"/>
                    <a:pt x="43" y="131"/>
                    <a:pt x="72" y="131"/>
                  </a:cubicBezTo>
                  <a:cubicBezTo>
                    <a:pt x="78" y="131"/>
                    <a:pt x="83" y="131"/>
                    <a:pt x="89" y="129"/>
                  </a:cubicBezTo>
                  <a:cubicBezTo>
                    <a:pt x="124" y="121"/>
                    <a:pt x="145" y="85"/>
                    <a:pt x="136" y="49"/>
                  </a:cubicBezTo>
                  <a:cubicBezTo>
                    <a:pt x="129" y="20"/>
                    <a:pt x="102" y="0"/>
                    <a:pt x="73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278">
              <a:extLst>
                <a:ext uri="{FF2B5EF4-FFF2-40B4-BE49-F238E27FC236}">
                  <a16:creationId xmlns:a16="http://schemas.microsoft.com/office/drawing/2014/main" id="{841A788B-C9D4-48D0-A7E9-A925C3D94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45369" y="-12081442"/>
              <a:ext cx="1316276" cy="428697"/>
            </a:xfrm>
            <a:custGeom>
              <a:avLst/>
              <a:gdLst>
                <a:gd name="T0" fmla="*/ 194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4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279">
              <a:extLst>
                <a:ext uri="{FF2B5EF4-FFF2-40B4-BE49-F238E27FC236}">
                  <a16:creationId xmlns:a16="http://schemas.microsoft.com/office/drawing/2014/main" id="{603B69C9-6762-4DEB-B012-891DAE23F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45369" y="-12081442"/>
              <a:ext cx="1316276" cy="428697"/>
            </a:xfrm>
            <a:custGeom>
              <a:avLst/>
              <a:gdLst>
                <a:gd name="T0" fmla="*/ 194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4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280">
              <a:extLst>
                <a:ext uri="{FF2B5EF4-FFF2-40B4-BE49-F238E27FC236}">
                  <a16:creationId xmlns:a16="http://schemas.microsoft.com/office/drawing/2014/main" id="{A79B9900-C138-4CB7-BC18-E3DF76D27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91916" y="-11878907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281">
              <a:extLst>
                <a:ext uri="{FF2B5EF4-FFF2-40B4-BE49-F238E27FC236}">
                  <a16:creationId xmlns:a16="http://schemas.microsoft.com/office/drawing/2014/main" id="{B6087E60-6368-4E29-8460-C2D9AA8F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791916" y="-11878907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282">
              <a:extLst>
                <a:ext uri="{FF2B5EF4-FFF2-40B4-BE49-F238E27FC236}">
                  <a16:creationId xmlns:a16="http://schemas.microsoft.com/office/drawing/2014/main" id="{88AD85EA-4AA2-4B56-AE8C-888F1A4EB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433350" y="-11683123"/>
              <a:ext cx="427622" cy="391567"/>
            </a:xfrm>
            <a:custGeom>
              <a:avLst/>
              <a:gdLst>
                <a:gd name="T0" fmla="*/ 72 w 145"/>
                <a:gd name="T1" fmla="*/ 0 h 131"/>
                <a:gd name="T2" fmla="*/ 56 w 145"/>
                <a:gd name="T3" fmla="*/ 2 h 131"/>
                <a:gd name="T4" fmla="*/ 9 w 145"/>
                <a:gd name="T5" fmla="*/ 81 h 131"/>
                <a:gd name="T6" fmla="*/ 72 w 145"/>
                <a:gd name="T7" fmla="*/ 131 h 131"/>
                <a:gd name="T8" fmla="*/ 88 w 145"/>
                <a:gd name="T9" fmla="*/ 129 h 131"/>
                <a:gd name="T10" fmla="*/ 136 w 145"/>
                <a:gd name="T11" fmla="*/ 49 h 131"/>
                <a:gd name="T12" fmla="*/ 72 w 145"/>
                <a:gd name="T1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31">
                  <a:moveTo>
                    <a:pt x="72" y="0"/>
                  </a:moveTo>
                  <a:cubicBezTo>
                    <a:pt x="67" y="0"/>
                    <a:pt x="62" y="0"/>
                    <a:pt x="56" y="2"/>
                  </a:cubicBezTo>
                  <a:cubicBezTo>
                    <a:pt x="21" y="10"/>
                    <a:pt x="0" y="46"/>
                    <a:pt x="9" y="81"/>
                  </a:cubicBezTo>
                  <a:cubicBezTo>
                    <a:pt x="16" y="111"/>
                    <a:pt x="43" y="131"/>
                    <a:pt x="72" y="131"/>
                  </a:cubicBezTo>
                  <a:cubicBezTo>
                    <a:pt x="78" y="131"/>
                    <a:pt x="83" y="131"/>
                    <a:pt x="88" y="129"/>
                  </a:cubicBezTo>
                  <a:cubicBezTo>
                    <a:pt x="124" y="120"/>
                    <a:pt x="145" y="85"/>
                    <a:pt x="136" y="49"/>
                  </a:cubicBezTo>
                  <a:cubicBezTo>
                    <a:pt x="129" y="19"/>
                    <a:pt x="102" y="0"/>
                    <a:pt x="72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283">
              <a:extLst>
                <a:ext uri="{FF2B5EF4-FFF2-40B4-BE49-F238E27FC236}">
                  <a16:creationId xmlns:a16="http://schemas.microsoft.com/office/drawing/2014/main" id="{20FC1447-FD05-4506-AE20-D963AD11E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98374" y="-11490717"/>
              <a:ext cx="1322956" cy="428697"/>
            </a:xfrm>
            <a:custGeom>
              <a:avLst/>
              <a:gdLst>
                <a:gd name="T0" fmla="*/ 194 w 198"/>
                <a:gd name="T1" fmla="*/ 0 h 127"/>
                <a:gd name="T2" fmla="*/ 0 w 198"/>
                <a:gd name="T3" fmla="*/ 97 h 127"/>
                <a:gd name="T4" fmla="*/ 4 w 198"/>
                <a:gd name="T5" fmla="*/ 127 h 127"/>
                <a:gd name="T6" fmla="*/ 198 w 198"/>
                <a:gd name="T7" fmla="*/ 30 h 127"/>
                <a:gd name="T8" fmla="*/ 194 w 198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8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284">
              <a:extLst>
                <a:ext uri="{FF2B5EF4-FFF2-40B4-BE49-F238E27FC236}">
                  <a16:creationId xmlns:a16="http://schemas.microsoft.com/office/drawing/2014/main" id="{69FB80CC-3ADF-440D-8904-471040B6B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98374" y="-11490717"/>
              <a:ext cx="1322956" cy="428697"/>
            </a:xfrm>
            <a:custGeom>
              <a:avLst/>
              <a:gdLst>
                <a:gd name="T0" fmla="*/ 194 w 198"/>
                <a:gd name="T1" fmla="*/ 0 h 127"/>
                <a:gd name="T2" fmla="*/ 0 w 198"/>
                <a:gd name="T3" fmla="*/ 97 h 127"/>
                <a:gd name="T4" fmla="*/ 4 w 198"/>
                <a:gd name="T5" fmla="*/ 127 h 127"/>
                <a:gd name="T6" fmla="*/ 198 w 198"/>
                <a:gd name="T7" fmla="*/ 30 h 127"/>
                <a:gd name="T8" fmla="*/ 194 w 198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7">
                  <a:moveTo>
                    <a:pt x="194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8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285">
              <a:extLst>
                <a:ext uri="{FF2B5EF4-FFF2-40B4-BE49-F238E27FC236}">
                  <a16:creationId xmlns:a16="http://schemas.microsoft.com/office/drawing/2014/main" id="{2F67BFF0-3177-4020-A996-50534CDF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44922" y="-11291556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286">
              <a:extLst>
                <a:ext uri="{FF2B5EF4-FFF2-40B4-BE49-F238E27FC236}">
                  <a16:creationId xmlns:a16="http://schemas.microsoft.com/office/drawing/2014/main" id="{20661B04-D892-48B2-91E8-F300EA105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44922" y="-11291556"/>
              <a:ext cx="1316276" cy="428697"/>
            </a:xfrm>
            <a:custGeom>
              <a:avLst/>
              <a:gdLst>
                <a:gd name="T0" fmla="*/ 193 w 197"/>
                <a:gd name="T1" fmla="*/ 0 h 127"/>
                <a:gd name="T2" fmla="*/ 0 w 197"/>
                <a:gd name="T3" fmla="*/ 97 h 127"/>
                <a:gd name="T4" fmla="*/ 4 w 197"/>
                <a:gd name="T5" fmla="*/ 127 h 127"/>
                <a:gd name="T6" fmla="*/ 197 w 197"/>
                <a:gd name="T7" fmla="*/ 30 h 127"/>
                <a:gd name="T8" fmla="*/ 193 w 197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7">
                  <a:moveTo>
                    <a:pt x="193" y="0"/>
                  </a:moveTo>
                  <a:lnTo>
                    <a:pt x="0" y="97"/>
                  </a:lnTo>
                  <a:lnTo>
                    <a:pt x="4" y="127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287">
              <a:extLst>
                <a:ext uri="{FF2B5EF4-FFF2-40B4-BE49-F238E27FC236}">
                  <a16:creationId xmlns:a16="http://schemas.microsoft.com/office/drawing/2014/main" id="{38D70383-FBB6-4DDB-B8B9-80EB8914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88782" y="-13080612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2" name="Freeform 288">
              <a:extLst>
                <a:ext uri="{FF2B5EF4-FFF2-40B4-BE49-F238E27FC236}">
                  <a16:creationId xmlns:a16="http://schemas.microsoft.com/office/drawing/2014/main" id="{DA673F1A-CCCB-401C-B586-6A7103F59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88782" y="-13080612"/>
              <a:ext cx="1316276" cy="432074"/>
            </a:xfrm>
            <a:custGeom>
              <a:avLst/>
              <a:gdLst>
                <a:gd name="T0" fmla="*/ 193 w 197"/>
                <a:gd name="T1" fmla="*/ 0 h 128"/>
                <a:gd name="T2" fmla="*/ 0 w 197"/>
                <a:gd name="T3" fmla="*/ 98 h 128"/>
                <a:gd name="T4" fmla="*/ 4 w 197"/>
                <a:gd name="T5" fmla="*/ 128 h 128"/>
                <a:gd name="T6" fmla="*/ 197 w 197"/>
                <a:gd name="T7" fmla="*/ 30 h 128"/>
                <a:gd name="T8" fmla="*/ 193 w 197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28">
                  <a:moveTo>
                    <a:pt x="193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7" y="30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3" name="Freeform 289">
              <a:extLst>
                <a:ext uri="{FF2B5EF4-FFF2-40B4-BE49-F238E27FC236}">
                  <a16:creationId xmlns:a16="http://schemas.microsoft.com/office/drawing/2014/main" id="{9521F8B9-6335-46BD-A199-5B2B54367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42008" y="-12878078"/>
              <a:ext cx="1322956" cy="432074"/>
            </a:xfrm>
            <a:custGeom>
              <a:avLst/>
              <a:gdLst>
                <a:gd name="T0" fmla="*/ 194 w 198"/>
                <a:gd name="T1" fmla="*/ 0 h 128"/>
                <a:gd name="T2" fmla="*/ 0 w 198"/>
                <a:gd name="T3" fmla="*/ 98 h 128"/>
                <a:gd name="T4" fmla="*/ 4 w 198"/>
                <a:gd name="T5" fmla="*/ 128 h 128"/>
                <a:gd name="T6" fmla="*/ 198 w 198"/>
                <a:gd name="T7" fmla="*/ 30 h 128"/>
                <a:gd name="T8" fmla="*/ 194 w 198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8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4" name="Freeform 290">
              <a:extLst>
                <a:ext uri="{FF2B5EF4-FFF2-40B4-BE49-F238E27FC236}">
                  <a16:creationId xmlns:a16="http://schemas.microsoft.com/office/drawing/2014/main" id="{6CFFBA44-5D2F-4750-BAD1-79E3ED395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42008" y="-12878078"/>
              <a:ext cx="1322956" cy="432074"/>
            </a:xfrm>
            <a:custGeom>
              <a:avLst/>
              <a:gdLst>
                <a:gd name="T0" fmla="*/ 194 w 198"/>
                <a:gd name="T1" fmla="*/ 0 h 128"/>
                <a:gd name="T2" fmla="*/ 0 w 198"/>
                <a:gd name="T3" fmla="*/ 98 h 128"/>
                <a:gd name="T4" fmla="*/ 4 w 198"/>
                <a:gd name="T5" fmla="*/ 128 h 128"/>
                <a:gd name="T6" fmla="*/ 198 w 198"/>
                <a:gd name="T7" fmla="*/ 30 h 128"/>
                <a:gd name="T8" fmla="*/ 194 w 198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94" y="0"/>
                  </a:moveTo>
                  <a:lnTo>
                    <a:pt x="0" y="98"/>
                  </a:lnTo>
                  <a:lnTo>
                    <a:pt x="4" y="128"/>
                  </a:lnTo>
                  <a:lnTo>
                    <a:pt x="198" y="30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5" name="Freeform 291">
              <a:extLst>
                <a:ext uri="{FF2B5EF4-FFF2-40B4-BE49-F238E27FC236}">
                  <a16:creationId xmlns:a16="http://schemas.microsoft.com/office/drawing/2014/main" id="{B2B59BE4-88F5-4F79-BE0F-70DE0DF16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41786" y="-12479760"/>
              <a:ext cx="1276187" cy="421946"/>
            </a:xfrm>
            <a:custGeom>
              <a:avLst/>
              <a:gdLst>
                <a:gd name="T0" fmla="*/ 191 w 191"/>
                <a:gd name="T1" fmla="*/ 0 h 125"/>
                <a:gd name="T2" fmla="*/ 0 w 191"/>
                <a:gd name="T3" fmla="*/ 95 h 125"/>
                <a:gd name="T4" fmla="*/ 4 w 191"/>
                <a:gd name="T5" fmla="*/ 125 h 125"/>
                <a:gd name="T6" fmla="*/ 187 w 191"/>
                <a:gd name="T7" fmla="*/ 33 h 125"/>
                <a:gd name="T8" fmla="*/ 191 w 19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25">
                  <a:moveTo>
                    <a:pt x="191" y="0"/>
                  </a:moveTo>
                  <a:lnTo>
                    <a:pt x="0" y="95"/>
                  </a:lnTo>
                  <a:lnTo>
                    <a:pt x="4" y="125"/>
                  </a:lnTo>
                  <a:lnTo>
                    <a:pt x="187" y="3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6" name="Freeform 292">
              <a:extLst>
                <a:ext uri="{FF2B5EF4-FFF2-40B4-BE49-F238E27FC236}">
                  <a16:creationId xmlns:a16="http://schemas.microsoft.com/office/drawing/2014/main" id="{9B75B1CB-6B35-4B2E-9BBF-4F2591013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41786" y="-12479760"/>
              <a:ext cx="1276187" cy="421946"/>
            </a:xfrm>
            <a:custGeom>
              <a:avLst/>
              <a:gdLst>
                <a:gd name="T0" fmla="*/ 191 w 191"/>
                <a:gd name="T1" fmla="*/ 0 h 125"/>
                <a:gd name="T2" fmla="*/ 0 w 191"/>
                <a:gd name="T3" fmla="*/ 95 h 125"/>
                <a:gd name="T4" fmla="*/ 4 w 191"/>
                <a:gd name="T5" fmla="*/ 125 h 125"/>
                <a:gd name="T6" fmla="*/ 187 w 191"/>
                <a:gd name="T7" fmla="*/ 33 h 125"/>
                <a:gd name="T8" fmla="*/ 191 w 19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25">
                  <a:moveTo>
                    <a:pt x="191" y="0"/>
                  </a:moveTo>
                  <a:lnTo>
                    <a:pt x="0" y="95"/>
                  </a:lnTo>
                  <a:lnTo>
                    <a:pt x="4" y="125"/>
                  </a:lnTo>
                  <a:lnTo>
                    <a:pt x="187" y="33"/>
                  </a:lnTo>
                  <a:lnTo>
                    <a:pt x="1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293">
              <a:extLst>
                <a:ext uri="{FF2B5EF4-FFF2-40B4-BE49-F238E27FC236}">
                  <a16:creationId xmlns:a16="http://schemas.microsoft.com/office/drawing/2014/main" id="{61D258DC-39BD-47A2-BDB5-91E7D7711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95013" y="-12253597"/>
              <a:ext cx="1169282" cy="398318"/>
            </a:xfrm>
            <a:custGeom>
              <a:avLst/>
              <a:gdLst>
                <a:gd name="T0" fmla="*/ 175 w 175"/>
                <a:gd name="T1" fmla="*/ 0 h 118"/>
                <a:gd name="T2" fmla="*/ 0 w 175"/>
                <a:gd name="T3" fmla="*/ 88 h 118"/>
                <a:gd name="T4" fmla="*/ 4 w 175"/>
                <a:gd name="T5" fmla="*/ 118 h 118"/>
                <a:gd name="T6" fmla="*/ 171 w 175"/>
                <a:gd name="T7" fmla="*/ 34 h 118"/>
                <a:gd name="T8" fmla="*/ 175 w 175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8">
                  <a:moveTo>
                    <a:pt x="175" y="0"/>
                  </a:moveTo>
                  <a:lnTo>
                    <a:pt x="0" y="88"/>
                  </a:lnTo>
                  <a:lnTo>
                    <a:pt x="4" y="118"/>
                  </a:lnTo>
                  <a:lnTo>
                    <a:pt x="171" y="34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294">
              <a:extLst>
                <a:ext uri="{FF2B5EF4-FFF2-40B4-BE49-F238E27FC236}">
                  <a16:creationId xmlns:a16="http://schemas.microsoft.com/office/drawing/2014/main" id="{70B1B643-53C7-45DC-854E-248AFA4D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95013" y="-12253597"/>
              <a:ext cx="1169282" cy="398318"/>
            </a:xfrm>
            <a:custGeom>
              <a:avLst/>
              <a:gdLst>
                <a:gd name="T0" fmla="*/ 175 w 175"/>
                <a:gd name="T1" fmla="*/ 0 h 118"/>
                <a:gd name="T2" fmla="*/ 0 w 175"/>
                <a:gd name="T3" fmla="*/ 88 h 118"/>
                <a:gd name="T4" fmla="*/ 4 w 175"/>
                <a:gd name="T5" fmla="*/ 118 h 118"/>
                <a:gd name="T6" fmla="*/ 171 w 175"/>
                <a:gd name="T7" fmla="*/ 34 h 118"/>
                <a:gd name="T8" fmla="*/ 175 w 175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18">
                  <a:moveTo>
                    <a:pt x="175" y="0"/>
                  </a:moveTo>
                  <a:lnTo>
                    <a:pt x="0" y="88"/>
                  </a:lnTo>
                  <a:lnTo>
                    <a:pt x="4" y="118"/>
                  </a:lnTo>
                  <a:lnTo>
                    <a:pt x="171" y="34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295">
              <a:extLst>
                <a:ext uri="{FF2B5EF4-FFF2-40B4-BE49-F238E27FC236}">
                  <a16:creationId xmlns:a16="http://schemas.microsoft.com/office/drawing/2014/main" id="{15FB42DB-B5AD-4904-BD11-F03CCB658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4791" y="-11814772"/>
              <a:ext cx="962150" cy="347683"/>
            </a:xfrm>
            <a:custGeom>
              <a:avLst/>
              <a:gdLst>
                <a:gd name="T0" fmla="*/ 144 w 144"/>
                <a:gd name="T1" fmla="*/ 0 h 103"/>
                <a:gd name="T2" fmla="*/ 0 w 144"/>
                <a:gd name="T3" fmla="*/ 73 h 103"/>
                <a:gd name="T4" fmla="*/ 3 w 144"/>
                <a:gd name="T5" fmla="*/ 103 h 103"/>
                <a:gd name="T6" fmla="*/ 140 w 144"/>
                <a:gd name="T7" fmla="*/ 34 h 103"/>
                <a:gd name="T8" fmla="*/ 144 w 144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3">
                  <a:moveTo>
                    <a:pt x="144" y="0"/>
                  </a:moveTo>
                  <a:lnTo>
                    <a:pt x="0" y="73"/>
                  </a:lnTo>
                  <a:lnTo>
                    <a:pt x="3" y="103"/>
                  </a:lnTo>
                  <a:lnTo>
                    <a:pt x="14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296">
              <a:extLst>
                <a:ext uri="{FF2B5EF4-FFF2-40B4-BE49-F238E27FC236}">
                  <a16:creationId xmlns:a16="http://schemas.microsoft.com/office/drawing/2014/main" id="{9EB997DC-A501-4982-81CC-F8DD66B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4791" y="-11814772"/>
              <a:ext cx="962150" cy="347683"/>
            </a:xfrm>
            <a:custGeom>
              <a:avLst/>
              <a:gdLst>
                <a:gd name="T0" fmla="*/ 144 w 144"/>
                <a:gd name="T1" fmla="*/ 0 h 103"/>
                <a:gd name="T2" fmla="*/ 0 w 144"/>
                <a:gd name="T3" fmla="*/ 73 h 103"/>
                <a:gd name="T4" fmla="*/ 3 w 144"/>
                <a:gd name="T5" fmla="*/ 103 h 103"/>
                <a:gd name="T6" fmla="*/ 140 w 144"/>
                <a:gd name="T7" fmla="*/ 34 h 103"/>
                <a:gd name="T8" fmla="*/ 144 w 144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3">
                  <a:moveTo>
                    <a:pt x="144" y="0"/>
                  </a:moveTo>
                  <a:lnTo>
                    <a:pt x="0" y="73"/>
                  </a:lnTo>
                  <a:lnTo>
                    <a:pt x="3" y="103"/>
                  </a:lnTo>
                  <a:lnTo>
                    <a:pt x="140" y="34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297">
              <a:extLst>
                <a:ext uri="{FF2B5EF4-FFF2-40B4-BE49-F238E27FC236}">
                  <a16:creationId xmlns:a16="http://schemas.microsoft.com/office/drawing/2014/main" id="{675D8156-50E6-47D5-91ED-D2DF6A4AB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48018" y="-11585233"/>
              <a:ext cx="861928" cy="317304"/>
            </a:xfrm>
            <a:custGeom>
              <a:avLst/>
              <a:gdLst>
                <a:gd name="T0" fmla="*/ 129 w 129"/>
                <a:gd name="T1" fmla="*/ 0 h 94"/>
                <a:gd name="T2" fmla="*/ 0 w 129"/>
                <a:gd name="T3" fmla="*/ 64 h 94"/>
                <a:gd name="T4" fmla="*/ 4 w 129"/>
                <a:gd name="T5" fmla="*/ 94 h 94"/>
                <a:gd name="T6" fmla="*/ 125 w 129"/>
                <a:gd name="T7" fmla="*/ 34 h 94"/>
                <a:gd name="T8" fmla="*/ 129 w 129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4">
                  <a:moveTo>
                    <a:pt x="129" y="0"/>
                  </a:moveTo>
                  <a:lnTo>
                    <a:pt x="0" y="64"/>
                  </a:lnTo>
                  <a:lnTo>
                    <a:pt x="4" y="94"/>
                  </a:lnTo>
                  <a:lnTo>
                    <a:pt x="125" y="34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298">
              <a:extLst>
                <a:ext uri="{FF2B5EF4-FFF2-40B4-BE49-F238E27FC236}">
                  <a16:creationId xmlns:a16="http://schemas.microsoft.com/office/drawing/2014/main" id="{72098E48-66B1-4C8B-8D41-A3C05F7C8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48018" y="-11585233"/>
              <a:ext cx="861928" cy="317304"/>
            </a:xfrm>
            <a:custGeom>
              <a:avLst/>
              <a:gdLst>
                <a:gd name="T0" fmla="*/ 129 w 129"/>
                <a:gd name="T1" fmla="*/ 0 h 94"/>
                <a:gd name="T2" fmla="*/ 0 w 129"/>
                <a:gd name="T3" fmla="*/ 64 h 94"/>
                <a:gd name="T4" fmla="*/ 4 w 129"/>
                <a:gd name="T5" fmla="*/ 94 h 94"/>
                <a:gd name="T6" fmla="*/ 125 w 129"/>
                <a:gd name="T7" fmla="*/ 34 h 94"/>
                <a:gd name="T8" fmla="*/ 129 w 129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94">
                  <a:moveTo>
                    <a:pt x="129" y="0"/>
                  </a:moveTo>
                  <a:lnTo>
                    <a:pt x="0" y="64"/>
                  </a:lnTo>
                  <a:lnTo>
                    <a:pt x="4" y="94"/>
                  </a:lnTo>
                  <a:lnTo>
                    <a:pt x="125" y="34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299">
              <a:extLst>
                <a:ext uri="{FF2B5EF4-FFF2-40B4-BE49-F238E27FC236}">
                  <a16:creationId xmlns:a16="http://schemas.microsoft.com/office/drawing/2014/main" id="{15A2D8A9-648C-445E-A9EA-F0C485F6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293034" y="-11095773"/>
              <a:ext cx="434306" cy="394941"/>
            </a:xfrm>
            <a:custGeom>
              <a:avLst/>
              <a:gdLst>
                <a:gd name="T0" fmla="*/ 73 w 146"/>
                <a:gd name="T1" fmla="*/ 0 h 132"/>
                <a:gd name="T2" fmla="*/ 57 w 146"/>
                <a:gd name="T3" fmla="*/ 2 h 132"/>
                <a:gd name="T4" fmla="*/ 9 w 146"/>
                <a:gd name="T5" fmla="*/ 82 h 132"/>
                <a:gd name="T6" fmla="*/ 73 w 146"/>
                <a:gd name="T7" fmla="*/ 132 h 132"/>
                <a:gd name="T8" fmla="*/ 89 w 146"/>
                <a:gd name="T9" fmla="*/ 130 h 132"/>
                <a:gd name="T10" fmla="*/ 137 w 146"/>
                <a:gd name="T11" fmla="*/ 50 h 132"/>
                <a:gd name="T12" fmla="*/ 73 w 146"/>
                <a:gd name="T1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32">
                  <a:moveTo>
                    <a:pt x="73" y="0"/>
                  </a:moveTo>
                  <a:cubicBezTo>
                    <a:pt x="68" y="0"/>
                    <a:pt x="62" y="1"/>
                    <a:pt x="57" y="2"/>
                  </a:cubicBezTo>
                  <a:cubicBezTo>
                    <a:pt x="22" y="11"/>
                    <a:pt x="0" y="47"/>
                    <a:pt x="9" y="82"/>
                  </a:cubicBezTo>
                  <a:cubicBezTo>
                    <a:pt x="17" y="112"/>
                    <a:pt x="44" y="132"/>
                    <a:pt x="73" y="132"/>
                  </a:cubicBezTo>
                  <a:cubicBezTo>
                    <a:pt x="78" y="132"/>
                    <a:pt x="84" y="131"/>
                    <a:pt x="89" y="130"/>
                  </a:cubicBezTo>
                  <a:cubicBezTo>
                    <a:pt x="124" y="121"/>
                    <a:pt x="146" y="85"/>
                    <a:pt x="137" y="50"/>
                  </a:cubicBezTo>
                  <a:cubicBezTo>
                    <a:pt x="129" y="20"/>
                    <a:pt x="103" y="0"/>
                    <a:pt x="73" y="0"/>
                  </a:cubicBezTo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307">
              <a:extLst>
                <a:ext uri="{FF2B5EF4-FFF2-40B4-BE49-F238E27FC236}">
                  <a16:creationId xmlns:a16="http://schemas.microsoft.com/office/drawing/2014/main" id="{74803A93-BFAD-4BB0-9842-018A59130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94565" y="-14096663"/>
              <a:ext cx="6588054" cy="7503907"/>
            </a:xfrm>
            <a:custGeom>
              <a:avLst/>
              <a:gdLst>
                <a:gd name="T0" fmla="*/ 757 w 986"/>
                <a:gd name="T1" fmla="*/ 2223 h 2223"/>
                <a:gd name="T2" fmla="*/ 0 w 986"/>
                <a:gd name="T3" fmla="*/ 1850 h 2223"/>
                <a:gd name="T4" fmla="*/ 228 w 986"/>
                <a:gd name="T5" fmla="*/ 0 h 2223"/>
                <a:gd name="T6" fmla="*/ 986 w 986"/>
                <a:gd name="T7" fmla="*/ 373 h 2223"/>
                <a:gd name="T8" fmla="*/ 757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7" y="2223"/>
                  </a:moveTo>
                  <a:lnTo>
                    <a:pt x="0" y="1850"/>
                  </a:lnTo>
                  <a:lnTo>
                    <a:pt x="228" y="0"/>
                  </a:lnTo>
                  <a:lnTo>
                    <a:pt x="986" y="373"/>
                  </a:lnTo>
                  <a:lnTo>
                    <a:pt x="757" y="2223"/>
                  </a:lnTo>
                  <a:close/>
                </a:path>
              </a:pathLst>
            </a:custGeom>
            <a:solidFill>
              <a:srgbClr val="282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308">
              <a:extLst>
                <a:ext uri="{FF2B5EF4-FFF2-40B4-BE49-F238E27FC236}">
                  <a16:creationId xmlns:a16="http://schemas.microsoft.com/office/drawing/2014/main" id="{D8770356-5CC0-49B4-B337-D871628C4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94565" y="-14096663"/>
              <a:ext cx="6588054" cy="7503907"/>
            </a:xfrm>
            <a:custGeom>
              <a:avLst/>
              <a:gdLst>
                <a:gd name="T0" fmla="*/ 757 w 986"/>
                <a:gd name="T1" fmla="*/ 2223 h 2223"/>
                <a:gd name="T2" fmla="*/ 0 w 986"/>
                <a:gd name="T3" fmla="*/ 1850 h 2223"/>
                <a:gd name="T4" fmla="*/ 228 w 986"/>
                <a:gd name="T5" fmla="*/ 0 h 2223"/>
                <a:gd name="T6" fmla="*/ 986 w 986"/>
                <a:gd name="T7" fmla="*/ 373 h 2223"/>
                <a:gd name="T8" fmla="*/ 757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7" y="2223"/>
                  </a:moveTo>
                  <a:lnTo>
                    <a:pt x="0" y="1850"/>
                  </a:lnTo>
                  <a:lnTo>
                    <a:pt x="228" y="0"/>
                  </a:lnTo>
                  <a:lnTo>
                    <a:pt x="986" y="373"/>
                  </a:lnTo>
                  <a:lnTo>
                    <a:pt x="757" y="2223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26" name="Freeform 309">
              <a:extLst>
                <a:ext uri="{FF2B5EF4-FFF2-40B4-BE49-F238E27FC236}">
                  <a16:creationId xmlns:a16="http://schemas.microsoft.com/office/drawing/2014/main" id="{46A1BBD5-0D51-47BC-854C-3D7720358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74744" y="-14197929"/>
              <a:ext cx="6588054" cy="7503907"/>
            </a:xfrm>
            <a:custGeom>
              <a:avLst/>
              <a:gdLst>
                <a:gd name="T0" fmla="*/ 758 w 986"/>
                <a:gd name="T1" fmla="*/ 2223 h 2223"/>
                <a:gd name="T2" fmla="*/ 0 w 986"/>
                <a:gd name="T3" fmla="*/ 1849 h 2223"/>
                <a:gd name="T4" fmla="*/ 228 w 986"/>
                <a:gd name="T5" fmla="*/ 0 h 2223"/>
                <a:gd name="T6" fmla="*/ 986 w 986"/>
                <a:gd name="T7" fmla="*/ 372 h 2223"/>
                <a:gd name="T8" fmla="*/ 758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8" y="2223"/>
                  </a:moveTo>
                  <a:lnTo>
                    <a:pt x="0" y="1849"/>
                  </a:lnTo>
                  <a:lnTo>
                    <a:pt x="228" y="0"/>
                  </a:lnTo>
                  <a:lnTo>
                    <a:pt x="986" y="372"/>
                  </a:lnTo>
                  <a:lnTo>
                    <a:pt x="758" y="222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27" name="Freeform 310">
              <a:extLst>
                <a:ext uri="{FF2B5EF4-FFF2-40B4-BE49-F238E27FC236}">
                  <a16:creationId xmlns:a16="http://schemas.microsoft.com/office/drawing/2014/main" id="{CD739F5B-8DE1-4E61-A8CE-28BA2ABB2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74744" y="-14197929"/>
              <a:ext cx="6588054" cy="7503907"/>
            </a:xfrm>
            <a:custGeom>
              <a:avLst/>
              <a:gdLst>
                <a:gd name="T0" fmla="*/ 758 w 986"/>
                <a:gd name="T1" fmla="*/ 2223 h 2223"/>
                <a:gd name="T2" fmla="*/ 0 w 986"/>
                <a:gd name="T3" fmla="*/ 1849 h 2223"/>
                <a:gd name="T4" fmla="*/ 228 w 986"/>
                <a:gd name="T5" fmla="*/ 0 h 2223"/>
                <a:gd name="T6" fmla="*/ 986 w 986"/>
                <a:gd name="T7" fmla="*/ 372 h 2223"/>
                <a:gd name="T8" fmla="*/ 758 w 986"/>
                <a:gd name="T9" fmla="*/ 2223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6" h="2223">
                  <a:moveTo>
                    <a:pt x="758" y="2223"/>
                  </a:moveTo>
                  <a:lnTo>
                    <a:pt x="0" y="1849"/>
                  </a:lnTo>
                  <a:lnTo>
                    <a:pt x="228" y="0"/>
                  </a:lnTo>
                  <a:lnTo>
                    <a:pt x="986" y="372"/>
                  </a:lnTo>
                  <a:lnTo>
                    <a:pt x="758" y="22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28" name="Freeform 311">
              <a:extLst>
                <a:ext uri="{FF2B5EF4-FFF2-40B4-BE49-F238E27FC236}">
                  <a16:creationId xmlns:a16="http://schemas.microsoft.com/office/drawing/2014/main" id="{45797B25-BC7E-46C1-AA85-885FED04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86729" y="-10829104"/>
              <a:ext cx="1489998" cy="1097061"/>
            </a:xfrm>
            <a:custGeom>
              <a:avLst/>
              <a:gdLst>
                <a:gd name="T0" fmla="*/ 237 w 506"/>
                <a:gd name="T1" fmla="*/ 0 h 369"/>
                <a:gd name="T2" fmla="*/ 0 w 506"/>
                <a:gd name="T3" fmla="*/ 266 h 369"/>
                <a:gd name="T4" fmla="*/ 142 w 506"/>
                <a:gd name="T5" fmla="*/ 335 h 369"/>
                <a:gd name="T6" fmla="*/ 506 w 506"/>
                <a:gd name="T7" fmla="*/ 230 h 369"/>
                <a:gd name="T8" fmla="*/ 237 w 506"/>
                <a:gd name="T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6" h="369">
                  <a:moveTo>
                    <a:pt x="237" y="0"/>
                  </a:moveTo>
                  <a:cubicBezTo>
                    <a:pt x="0" y="266"/>
                    <a:pt x="0" y="266"/>
                    <a:pt x="0" y="266"/>
                  </a:cubicBezTo>
                  <a:cubicBezTo>
                    <a:pt x="41" y="298"/>
                    <a:pt x="89" y="322"/>
                    <a:pt x="142" y="335"/>
                  </a:cubicBezTo>
                  <a:cubicBezTo>
                    <a:pt x="278" y="369"/>
                    <a:pt x="415" y="324"/>
                    <a:pt x="506" y="230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312">
              <a:extLst>
                <a:ext uri="{FF2B5EF4-FFF2-40B4-BE49-F238E27FC236}">
                  <a16:creationId xmlns:a16="http://schemas.microsoft.com/office/drawing/2014/main" id="{D4004C3C-8BAA-4D9D-98BA-6F6A955B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04980" y="-12007179"/>
              <a:ext cx="1135871" cy="1738421"/>
            </a:xfrm>
            <a:custGeom>
              <a:avLst/>
              <a:gdLst>
                <a:gd name="T0" fmla="*/ 0 w 385"/>
                <a:gd name="T1" fmla="*/ 346 h 583"/>
                <a:gd name="T2" fmla="*/ 276 w 385"/>
                <a:gd name="T3" fmla="*/ 583 h 583"/>
                <a:gd name="T4" fmla="*/ 337 w 385"/>
                <a:gd name="T5" fmla="*/ 452 h 583"/>
                <a:gd name="T6" fmla="*/ 85 w 385"/>
                <a:gd name="T7" fmla="*/ 0 h 583"/>
                <a:gd name="T8" fmla="*/ 0 w 385"/>
                <a:gd name="T9" fmla="*/ 346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583">
                  <a:moveTo>
                    <a:pt x="0" y="346"/>
                  </a:moveTo>
                  <a:cubicBezTo>
                    <a:pt x="276" y="583"/>
                    <a:pt x="276" y="583"/>
                    <a:pt x="276" y="583"/>
                  </a:cubicBezTo>
                  <a:cubicBezTo>
                    <a:pt x="304" y="545"/>
                    <a:pt x="325" y="501"/>
                    <a:pt x="337" y="452"/>
                  </a:cubicBezTo>
                  <a:cubicBezTo>
                    <a:pt x="385" y="257"/>
                    <a:pt x="273" y="61"/>
                    <a:pt x="85" y="0"/>
                  </a:cubicBezTo>
                  <a:lnTo>
                    <a:pt x="0" y="346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313">
              <a:extLst>
                <a:ext uri="{FF2B5EF4-FFF2-40B4-BE49-F238E27FC236}">
                  <a16:creationId xmlns:a16="http://schemas.microsoft.com/office/drawing/2014/main" id="{3B5E3CCD-48F8-46AC-B498-E493F2E05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87847" y="-12145579"/>
              <a:ext cx="1376409" cy="2001716"/>
            </a:xfrm>
            <a:custGeom>
              <a:avLst/>
              <a:gdLst>
                <a:gd name="T0" fmla="*/ 128 w 465"/>
                <a:gd name="T1" fmla="*/ 672 h 672"/>
                <a:gd name="T2" fmla="*/ 377 w 465"/>
                <a:gd name="T3" fmla="*/ 391 h 672"/>
                <a:gd name="T4" fmla="*/ 465 w 465"/>
                <a:gd name="T5" fmla="*/ 34 h 672"/>
                <a:gd name="T6" fmla="*/ 32 w 465"/>
                <a:gd name="T7" fmla="*/ 317 h 672"/>
                <a:gd name="T8" fmla="*/ 128 w 465"/>
                <a:gd name="T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72">
                  <a:moveTo>
                    <a:pt x="128" y="672"/>
                  </a:moveTo>
                  <a:cubicBezTo>
                    <a:pt x="377" y="391"/>
                    <a:pt x="377" y="391"/>
                    <a:pt x="377" y="391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271" y="0"/>
                    <a:pt x="80" y="123"/>
                    <a:pt x="32" y="317"/>
                  </a:cubicBezTo>
                  <a:cubicBezTo>
                    <a:pt x="0" y="449"/>
                    <a:pt x="40" y="581"/>
                    <a:pt x="128" y="672"/>
                  </a:cubicBez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314">
              <a:extLst>
                <a:ext uri="{FF2B5EF4-FFF2-40B4-BE49-F238E27FC236}">
                  <a16:creationId xmlns:a16="http://schemas.microsoft.com/office/drawing/2014/main" id="{A8D9A6F9-819B-436C-95E2-8DF71BBE8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050223" y="-13688217"/>
              <a:ext cx="3828557" cy="1211831"/>
            </a:xfrm>
            <a:custGeom>
              <a:avLst/>
              <a:gdLst>
                <a:gd name="T0" fmla="*/ 10 w 573"/>
                <a:gd name="T1" fmla="*/ 0 h 359"/>
                <a:gd name="T2" fmla="*/ 0 w 573"/>
                <a:gd name="T3" fmla="*/ 82 h 359"/>
                <a:gd name="T4" fmla="*/ 563 w 573"/>
                <a:gd name="T5" fmla="*/ 359 h 359"/>
                <a:gd name="T6" fmla="*/ 573 w 573"/>
                <a:gd name="T7" fmla="*/ 277 h 359"/>
                <a:gd name="T8" fmla="*/ 10 w 573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59">
                  <a:moveTo>
                    <a:pt x="10" y="0"/>
                  </a:moveTo>
                  <a:lnTo>
                    <a:pt x="0" y="82"/>
                  </a:lnTo>
                  <a:lnTo>
                    <a:pt x="563" y="359"/>
                  </a:lnTo>
                  <a:lnTo>
                    <a:pt x="573" y="27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315">
              <a:extLst>
                <a:ext uri="{FF2B5EF4-FFF2-40B4-BE49-F238E27FC236}">
                  <a16:creationId xmlns:a16="http://schemas.microsoft.com/office/drawing/2014/main" id="{AA639265-E179-4FA1-81D9-8ADC3CEAE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9050223" y="-13688217"/>
              <a:ext cx="3828557" cy="1211831"/>
            </a:xfrm>
            <a:custGeom>
              <a:avLst/>
              <a:gdLst>
                <a:gd name="T0" fmla="*/ 10 w 573"/>
                <a:gd name="T1" fmla="*/ 0 h 359"/>
                <a:gd name="T2" fmla="*/ 0 w 573"/>
                <a:gd name="T3" fmla="*/ 82 h 359"/>
                <a:gd name="T4" fmla="*/ 563 w 573"/>
                <a:gd name="T5" fmla="*/ 359 h 359"/>
                <a:gd name="T6" fmla="*/ 573 w 573"/>
                <a:gd name="T7" fmla="*/ 277 h 359"/>
                <a:gd name="T8" fmla="*/ 10 w 573"/>
                <a:gd name="T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59">
                  <a:moveTo>
                    <a:pt x="10" y="0"/>
                  </a:moveTo>
                  <a:lnTo>
                    <a:pt x="0" y="82"/>
                  </a:lnTo>
                  <a:lnTo>
                    <a:pt x="563" y="359"/>
                  </a:lnTo>
                  <a:lnTo>
                    <a:pt x="573" y="277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316">
              <a:extLst>
                <a:ext uri="{FF2B5EF4-FFF2-40B4-BE49-F238E27FC236}">
                  <a16:creationId xmlns:a16="http://schemas.microsoft.com/office/drawing/2014/main" id="{ACEB0030-AA2E-4FA1-88F8-0A0E544A8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55784" y="-13063735"/>
              <a:ext cx="2639233" cy="779757"/>
            </a:xfrm>
            <a:custGeom>
              <a:avLst/>
              <a:gdLst>
                <a:gd name="T0" fmla="*/ 5 w 395"/>
                <a:gd name="T1" fmla="*/ 0 h 231"/>
                <a:gd name="T2" fmla="*/ 0 w 395"/>
                <a:gd name="T3" fmla="*/ 39 h 231"/>
                <a:gd name="T4" fmla="*/ 390 w 395"/>
                <a:gd name="T5" fmla="*/ 231 h 231"/>
                <a:gd name="T6" fmla="*/ 395 w 395"/>
                <a:gd name="T7" fmla="*/ 192 h 231"/>
                <a:gd name="T8" fmla="*/ 5 w 395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1">
                  <a:moveTo>
                    <a:pt x="5" y="0"/>
                  </a:moveTo>
                  <a:lnTo>
                    <a:pt x="0" y="39"/>
                  </a:lnTo>
                  <a:lnTo>
                    <a:pt x="390" y="231"/>
                  </a:lnTo>
                  <a:lnTo>
                    <a:pt x="395" y="19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317">
              <a:extLst>
                <a:ext uri="{FF2B5EF4-FFF2-40B4-BE49-F238E27FC236}">
                  <a16:creationId xmlns:a16="http://schemas.microsoft.com/office/drawing/2014/main" id="{F13B54D1-CFC2-4BD8-8EA9-6DFE8953F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55784" y="-13063735"/>
              <a:ext cx="2639233" cy="779757"/>
            </a:xfrm>
            <a:custGeom>
              <a:avLst/>
              <a:gdLst>
                <a:gd name="T0" fmla="*/ 5 w 395"/>
                <a:gd name="T1" fmla="*/ 0 h 231"/>
                <a:gd name="T2" fmla="*/ 0 w 395"/>
                <a:gd name="T3" fmla="*/ 39 h 231"/>
                <a:gd name="T4" fmla="*/ 390 w 395"/>
                <a:gd name="T5" fmla="*/ 231 h 231"/>
                <a:gd name="T6" fmla="*/ 395 w 395"/>
                <a:gd name="T7" fmla="*/ 192 h 231"/>
                <a:gd name="T8" fmla="*/ 5 w 395"/>
                <a:gd name="T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31">
                  <a:moveTo>
                    <a:pt x="5" y="0"/>
                  </a:moveTo>
                  <a:lnTo>
                    <a:pt x="0" y="39"/>
                  </a:lnTo>
                  <a:lnTo>
                    <a:pt x="390" y="231"/>
                  </a:lnTo>
                  <a:lnTo>
                    <a:pt x="395" y="19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5" name="Freeform 318">
              <a:extLst>
                <a:ext uri="{FF2B5EF4-FFF2-40B4-BE49-F238E27FC236}">
                  <a16:creationId xmlns:a16="http://schemas.microsoft.com/office/drawing/2014/main" id="{3849288B-B217-4463-844D-612F25AB7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23944" y="-12381869"/>
              <a:ext cx="1423182" cy="448951"/>
            </a:xfrm>
            <a:custGeom>
              <a:avLst/>
              <a:gdLst>
                <a:gd name="T0" fmla="*/ 3 w 213"/>
                <a:gd name="T1" fmla="*/ 0 h 133"/>
                <a:gd name="T2" fmla="*/ 0 w 213"/>
                <a:gd name="T3" fmla="*/ 30 h 133"/>
                <a:gd name="T4" fmla="*/ 209 w 213"/>
                <a:gd name="T5" fmla="*/ 133 h 133"/>
                <a:gd name="T6" fmla="*/ 213 w 213"/>
                <a:gd name="T7" fmla="*/ 103 h 133"/>
                <a:gd name="T8" fmla="*/ 3 w 21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33">
                  <a:moveTo>
                    <a:pt x="3" y="0"/>
                  </a:moveTo>
                  <a:lnTo>
                    <a:pt x="0" y="30"/>
                  </a:lnTo>
                  <a:lnTo>
                    <a:pt x="209" y="133"/>
                  </a:lnTo>
                  <a:lnTo>
                    <a:pt x="213" y="10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6" name="Freeform 319">
              <a:extLst>
                <a:ext uri="{FF2B5EF4-FFF2-40B4-BE49-F238E27FC236}">
                  <a16:creationId xmlns:a16="http://schemas.microsoft.com/office/drawing/2014/main" id="{5352EDB0-141D-42A3-A843-4A011EA0D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23944" y="-12381869"/>
              <a:ext cx="1423182" cy="448951"/>
            </a:xfrm>
            <a:custGeom>
              <a:avLst/>
              <a:gdLst>
                <a:gd name="T0" fmla="*/ 3 w 213"/>
                <a:gd name="T1" fmla="*/ 0 h 133"/>
                <a:gd name="T2" fmla="*/ 0 w 213"/>
                <a:gd name="T3" fmla="*/ 30 h 133"/>
                <a:gd name="T4" fmla="*/ 209 w 213"/>
                <a:gd name="T5" fmla="*/ 133 h 133"/>
                <a:gd name="T6" fmla="*/ 213 w 213"/>
                <a:gd name="T7" fmla="*/ 103 h 133"/>
                <a:gd name="T8" fmla="*/ 3 w 213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133">
                  <a:moveTo>
                    <a:pt x="3" y="0"/>
                  </a:moveTo>
                  <a:lnTo>
                    <a:pt x="0" y="30"/>
                  </a:lnTo>
                  <a:lnTo>
                    <a:pt x="209" y="133"/>
                  </a:lnTo>
                  <a:lnTo>
                    <a:pt x="213" y="10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7" name="Freeform 320">
              <a:extLst>
                <a:ext uri="{FF2B5EF4-FFF2-40B4-BE49-F238E27FC236}">
                  <a16:creationId xmlns:a16="http://schemas.microsoft.com/office/drawing/2014/main" id="{94200490-783D-4FC2-8CF1-1B6B3E54F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90760" y="-12111823"/>
              <a:ext cx="1202688" cy="394941"/>
            </a:xfrm>
            <a:custGeom>
              <a:avLst/>
              <a:gdLst>
                <a:gd name="T0" fmla="*/ 4 w 180"/>
                <a:gd name="T1" fmla="*/ 0 h 117"/>
                <a:gd name="T2" fmla="*/ 0 w 180"/>
                <a:gd name="T3" fmla="*/ 30 h 117"/>
                <a:gd name="T4" fmla="*/ 176 w 180"/>
                <a:gd name="T5" fmla="*/ 117 h 117"/>
                <a:gd name="T6" fmla="*/ 180 w 180"/>
                <a:gd name="T7" fmla="*/ 87 h 117"/>
                <a:gd name="T8" fmla="*/ 4 w 18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17">
                  <a:moveTo>
                    <a:pt x="4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80" y="8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8" name="Freeform 321">
              <a:extLst>
                <a:ext uri="{FF2B5EF4-FFF2-40B4-BE49-F238E27FC236}">
                  <a16:creationId xmlns:a16="http://schemas.microsoft.com/office/drawing/2014/main" id="{1F45FFBA-A4D6-45D7-AAE7-2707F109F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90760" y="-12111823"/>
              <a:ext cx="1202688" cy="394941"/>
            </a:xfrm>
            <a:custGeom>
              <a:avLst/>
              <a:gdLst>
                <a:gd name="T0" fmla="*/ 4 w 180"/>
                <a:gd name="T1" fmla="*/ 0 h 117"/>
                <a:gd name="T2" fmla="*/ 0 w 180"/>
                <a:gd name="T3" fmla="*/ 30 h 117"/>
                <a:gd name="T4" fmla="*/ 176 w 180"/>
                <a:gd name="T5" fmla="*/ 117 h 117"/>
                <a:gd name="T6" fmla="*/ 180 w 180"/>
                <a:gd name="T7" fmla="*/ 87 h 117"/>
                <a:gd name="T8" fmla="*/ 4 w 180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17">
                  <a:moveTo>
                    <a:pt x="4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80" y="87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9" name="Freeform 322">
              <a:extLst>
                <a:ext uri="{FF2B5EF4-FFF2-40B4-BE49-F238E27FC236}">
                  <a16:creationId xmlns:a16="http://schemas.microsoft.com/office/drawing/2014/main" id="{8AEF68E3-6461-43D3-981B-4DE463954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64256" y="-11808021"/>
              <a:ext cx="1035650" cy="354434"/>
            </a:xfrm>
            <a:custGeom>
              <a:avLst/>
              <a:gdLst>
                <a:gd name="T0" fmla="*/ 4 w 155"/>
                <a:gd name="T1" fmla="*/ 0 h 105"/>
                <a:gd name="T2" fmla="*/ 0 w 155"/>
                <a:gd name="T3" fmla="*/ 30 h 105"/>
                <a:gd name="T4" fmla="*/ 151 w 155"/>
                <a:gd name="T5" fmla="*/ 105 h 105"/>
                <a:gd name="T6" fmla="*/ 155 w 155"/>
                <a:gd name="T7" fmla="*/ 75 h 105"/>
                <a:gd name="T8" fmla="*/ 4 w 15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5">
                  <a:moveTo>
                    <a:pt x="4" y="0"/>
                  </a:moveTo>
                  <a:lnTo>
                    <a:pt x="0" y="30"/>
                  </a:lnTo>
                  <a:lnTo>
                    <a:pt x="151" y="105"/>
                  </a:lnTo>
                  <a:lnTo>
                    <a:pt x="155" y="7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0" name="Freeform 323">
              <a:extLst>
                <a:ext uri="{FF2B5EF4-FFF2-40B4-BE49-F238E27FC236}">
                  <a16:creationId xmlns:a16="http://schemas.microsoft.com/office/drawing/2014/main" id="{58FD05B0-E1A6-487A-B5F7-0B970A5BC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64256" y="-11808021"/>
              <a:ext cx="1035650" cy="354434"/>
            </a:xfrm>
            <a:custGeom>
              <a:avLst/>
              <a:gdLst>
                <a:gd name="T0" fmla="*/ 4 w 155"/>
                <a:gd name="T1" fmla="*/ 0 h 105"/>
                <a:gd name="T2" fmla="*/ 0 w 155"/>
                <a:gd name="T3" fmla="*/ 30 h 105"/>
                <a:gd name="T4" fmla="*/ 151 w 155"/>
                <a:gd name="T5" fmla="*/ 105 h 105"/>
                <a:gd name="T6" fmla="*/ 155 w 155"/>
                <a:gd name="T7" fmla="*/ 75 h 105"/>
                <a:gd name="T8" fmla="*/ 4 w 155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5">
                  <a:moveTo>
                    <a:pt x="4" y="0"/>
                  </a:moveTo>
                  <a:lnTo>
                    <a:pt x="0" y="30"/>
                  </a:lnTo>
                  <a:lnTo>
                    <a:pt x="151" y="105"/>
                  </a:lnTo>
                  <a:lnTo>
                    <a:pt x="155" y="75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1" name="Freeform 324">
              <a:extLst>
                <a:ext uri="{FF2B5EF4-FFF2-40B4-BE49-F238E27FC236}">
                  <a16:creationId xmlns:a16="http://schemas.microsoft.com/office/drawing/2014/main" id="{F3FDAD54-2D24-49D9-9ECB-EB19A7D3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44434" y="-11494091"/>
              <a:ext cx="1035650" cy="351060"/>
            </a:xfrm>
            <a:custGeom>
              <a:avLst/>
              <a:gdLst>
                <a:gd name="T0" fmla="*/ 4 w 155"/>
                <a:gd name="T1" fmla="*/ 0 h 104"/>
                <a:gd name="T2" fmla="*/ 0 w 155"/>
                <a:gd name="T3" fmla="*/ 30 h 104"/>
                <a:gd name="T4" fmla="*/ 152 w 155"/>
                <a:gd name="T5" fmla="*/ 104 h 104"/>
                <a:gd name="T6" fmla="*/ 155 w 155"/>
                <a:gd name="T7" fmla="*/ 74 h 104"/>
                <a:gd name="T8" fmla="*/ 4 w 15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4">
                  <a:moveTo>
                    <a:pt x="4" y="0"/>
                  </a:moveTo>
                  <a:lnTo>
                    <a:pt x="0" y="30"/>
                  </a:lnTo>
                  <a:lnTo>
                    <a:pt x="152" y="104"/>
                  </a:lnTo>
                  <a:lnTo>
                    <a:pt x="155" y="7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2" name="Freeform 325">
              <a:extLst>
                <a:ext uri="{FF2B5EF4-FFF2-40B4-BE49-F238E27FC236}">
                  <a16:creationId xmlns:a16="http://schemas.microsoft.com/office/drawing/2014/main" id="{7144145A-9CFA-46A9-A821-4DBDAFBB5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44434" y="-11494091"/>
              <a:ext cx="1035650" cy="351060"/>
            </a:xfrm>
            <a:custGeom>
              <a:avLst/>
              <a:gdLst>
                <a:gd name="T0" fmla="*/ 4 w 155"/>
                <a:gd name="T1" fmla="*/ 0 h 104"/>
                <a:gd name="T2" fmla="*/ 0 w 155"/>
                <a:gd name="T3" fmla="*/ 30 h 104"/>
                <a:gd name="T4" fmla="*/ 152 w 155"/>
                <a:gd name="T5" fmla="*/ 104 h 104"/>
                <a:gd name="T6" fmla="*/ 155 w 155"/>
                <a:gd name="T7" fmla="*/ 74 h 104"/>
                <a:gd name="T8" fmla="*/ 4 w 15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04">
                  <a:moveTo>
                    <a:pt x="4" y="0"/>
                  </a:moveTo>
                  <a:lnTo>
                    <a:pt x="0" y="30"/>
                  </a:lnTo>
                  <a:lnTo>
                    <a:pt x="152" y="104"/>
                  </a:lnTo>
                  <a:lnTo>
                    <a:pt x="155" y="74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3" name="Freeform 326">
              <a:extLst>
                <a:ext uri="{FF2B5EF4-FFF2-40B4-BE49-F238E27FC236}">
                  <a16:creationId xmlns:a16="http://schemas.microsoft.com/office/drawing/2014/main" id="{0AF1634F-7BAC-4C46-86E7-D2E166BF6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17934" y="-11170036"/>
              <a:ext cx="1196007" cy="394941"/>
            </a:xfrm>
            <a:custGeom>
              <a:avLst/>
              <a:gdLst>
                <a:gd name="T0" fmla="*/ 3 w 179"/>
                <a:gd name="T1" fmla="*/ 0 h 117"/>
                <a:gd name="T2" fmla="*/ 0 w 179"/>
                <a:gd name="T3" fmla="*/ 30 h 117"/>
                <a:gd name="T4" fmla="*/ 176 w 179"/>
                <a:gd name="T5" fmla="*/ 117 h 117"/>
                <a:gd name="T6" fmla="*/ 179 w 179"/>
                <a:gd name="T7" fmla="*/ 87 h 117"/>
                <a:gd name="T8" fmla="*/ 3 w 17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7">
                  <a:moveTo>
                    <a:pt x="3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79" y="8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4" name="Freeform 327">
              <a:extLst>
                <a:ext uri="{FF2B5EF4-FFF2-40B4-BE49-F238E27FC236}">
                  <a16:creationId xmlns:a16="http://schemas.microsoft.com/office/drawing/2014/main" id="{5F3BCD0B-B7BD-435C-B353-517FA354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17934" y="-11170036"/>
              <a:ext cx="1196007" cy="394941"/>
            </a:xfrm>
            <a:custGeom>
              <a:avLst/>
              <a:gdLst>
                <a:gd name="T0" fmla="*/ 3 w 179"/>
                <a:gd name="T1" fmla="*/ 0 h 117"/>
                <a:gd name="T2" fmla="*/ 0 w 179"/>
                <a:gd name="T3" fmla="*/ 30 h 117"/>
                <a:gd name="T4" fmla="*/ 176 w 179"/>
                <a:gd name="T5" fmla="*/ 117 h 117"/>
                <a:gd name="T6" fmla="*/ 179 w 179"/>
                <a:gd name="T7" fmla="*/ 87 h 117"/>
                <a:gd name="T8" fmla="*/ 3 w 17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17">
                  <a:moveTo>
                    <a:pt x="3" y="0"/>
                  </a:moveTo>
                  <a:lnTo>
                    <a:pt x="0" y="30"/>
                  </a:lnTo>
                  <a:lnTo>
                    <a:pt x="176" y="117"/>
                  </a:lnTo>
                  <a:lnTo>
                    <a:pt x="179" y="8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5" name="Freeform 328">
              <a:extLst>
                <a:ext uri="{FF2B5EF4-FFF2-40B4-BE49-F238E27FC236}">
                  <a16:creationId xmlns:a16="http://schemas.microsoft.com/office/drawing/2014/main" id="{49D8867D-1394-4B70-AFFE-F690D6F5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91430" y="-10869610"/>
              <a:ext cx="1369729" cy="435449"/>
            </a:xfrm>
            <a:custGeom>
              <a:avLst/>
              <a:gdLst>
                <a:gd name="T0" fmla="*/ 3 w 205"/>
                <a:gd name="T1" fmla="*/ 0 h 129"/>
                <a:gd name="T2" fmla="*/ 0 w 205"/>
                <a:gd name="T3" fmla="*/ 30 h 129"/>
                <a:gd name="T4" fmla="*/ 201 w 205"/>
                <a:gd name="T5" fmla="*/ 129 h 129"/>
                <a:gd name="T6" fmla="*/ 205 w 205"/>
                <a:gd name="T7" fmla="*/ 99 h 129"/>
                <a:gd name="T8" fmla="*/ 3 w 20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9">
                  <a:moveTo>
                    <a:pt x="3" y="0"/>
                  </a:moveTo>
                  <a:lnTo>
                    <a:pt x="0" y="30"/>
                  </a:lnTo>
                  <a:lnTo>
                    <a:pt x="201" y="129"/>
                  </a:lnTo>
                  <a:lnTo>
                    <a:pt x="205" y="9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6" name="Freeform 329">
              <a:extLst>
                <a:ext uri="{FF2B5EF4-FFF2-40B4-BE49-F238E27FC236}">
                  <a16:creationId xmlns:a16="http://schemas.microsoft.com/office/drawing/2014/main" id="{D68ADAC2-6C38-4F73-9F8C-C00D9428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91430" y="-10869610"/>
              <a:ext cx="1369729" cy="435449"/>
            </a:xfrm>
            <a:custGeom>
              <a:avLst/>
              <a:gdLst>
                <a:gd name="T0" fmla="*/ 3 w 205"/>
                <a:gd name="T1" fmla="*/ 0 h 129"/>
                <a:gd name="T2" fmla="*/ 0 w 205"/>
                <a:gd name="T3" fmla="*/ 30 h 129"/>
                <a:gd name="T4" fmla="*/ 201 w 205"/>
                <a:gd name="T5" fmla="*/ 129 h 129"/>
                <a:gd name="T6" fmla="*/ 205 w 205"/>
                <a:gd name="T7" fmla="*/ 99 h 129"/>
                <a:gd name="T8" fmla="*/ 3 w 205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9">
                  <a:moveTo>
                    <a:pt x="3" y="0"/>
                  </a:moveTo>
                  <a:lnTo>
                    <a:pt x="0" y="30"/>
                  </a:lnTo>
                  <a:lnTo>
                    <a:pt x="201" y="129"/>
                  </a:lnTo>
                  <a:lnTo>
                    <a:pt x="205" y="9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7" name="Freeform 330">
              <a:extLst>
                <a:ext uri="{FF2B5EF4-FFF2-40B4-BE49-F238E27FC236}">
                  <a16:creationId xmlns:a16="http://schemas.microsoft.com/office/drawing/2014/main" id="{BAF4F305-0F51-4560-91CA-BA61CEDC4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12594" y="-8283918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331">
              <a:extLst>
                <a:ext uri="{FF2B5EF4-FFF2-40B4-BE49-F238E27FC236}">
                  <a16:creationId xmlns:a16="http://schemas.microsoft.com/office/drawing/2014/main" id="{F3F0D0DF-3234-42CA-A0AE-3FFB2FA63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12594" y="-8283918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9" name="Freeform 332">
              <a:extLst>
                <a:ext uri="{FF2B5EF4-FFF2-40B4-BE49-F238E27FC236}">
                  <a16:creationId xmlns:a16="http://schemas.microsoft.com/office/drawing/2014/main" id="{04D1FA2F-64F8-4811-948E-8B6CB223A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11251" y="-8135393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0" name="Freeform 333">
              <a:extLst>
                <a:ext uri="{FF2B5EF4-FFF2-40B4-BE49-F238E27FC236}">
                  <a16:creationId xmlns:a16="http://schemas.microsoft.com/office/drawing/2014/main" id="{C4CC68F2-7441-4799-982C-469BAE610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11251" y="-8135393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1" name="Freeform 334">
              <a:extLst>
                <a:ext uri="{FF2B5EF4-FFF2-40B4-BE49-F238E27FC236}">
                  <a16:creationId xmlns:a16="http://schemas.microsoft.com/office/drawing/2014/main" id="{C30C4E3B-7F07-4716-BCD1-32A75D58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16591" y="-7986867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2" name="Freeform 335">
              <a:extLst>
                <a:ext uri="{FF2B5EF4-FFF2-40B4-BE49-F238E27FC236}">
                  <a16:creationId xmlns:a16="http://schemas.microsoft.com/office/drawing/2014/main" id="{F6790B21-5595-4CD2-BCC3-A7A45D55B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16591" y="-7986867"/>
              <a:ext cx="327401" cy="182281"/>
            </a:xfrm>
            <a:custGeom>
              <a:avLst/>
              <a:gdLst>
                <a:gd name="T0" fmla="*/ 4 w 49"/>
                <a:gd name="T1" fmla="*/ 0 h 54"/>
                <a:gd name="T2" fmla="*/ 0 w 49"/>
                <a:gd name="T3" fmla="*/ 32 h 54"/>
                <a:gd name="T4" fmla="*/ 45 w 49"/>
                <a:gd name="T5" fmla="*/ 54 h 54"/>
                <a:gd name="T6" fmla="*/ 49 w 49"/>
                <a:gd name="T7" fmla="*/ 22 h 54"/>
                <a:gd name="T8" fmla="*/ 4 w 4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3" name="Freeform 336">
              <a:extLst>
                <a:ext uri="{FF2B5EF4-FFF2-40B4-BE49-F238E27FC236}">
                  <a16:creationId xmlns:a16="http://schemas.microsoft.com/office/drawing/2014/main" id="{E67DFE1B-A803-4B72-8B4C-736B80CC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21927" y="-7834965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4" name="Freeform 337">
              <a:extLst>
                <a:ext uri="{FF2B5EF4-FFF2-40B4-BE49-F238E27FC236}">
                  <a16:creationId xmlns:a16="http://schemas.microsoft.com/office/drawing/2014/main" id="{CAE99DC7-56EB-4823-848C-9EEFFF700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321927" y="-7834965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5" name="Freeform 338">
              <a:extLst>
                <a:ext uri="{FF2B5EF4-FFF2-40B4-BE49-F238E27FC236}">
                  <a16:creationId xmlns:a16="http://schemas.microsoft.com/office/drawing/2014/main" id="{6557F894-CBBE-410C-B9B7-6774164BE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20582" y="-7686440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6" name="Freeform 339">
              <a:extLst>
                <a:ext uri="{FF2B5EF4-FFF2-40B4-BE49-F238E27FC236}">
                  <a16:creationId xmlns:a16="http://schemas.microsoft.com/office/drawing/2014/main" id="{0A823584-FC06-4B8B-B409-F28AE61CA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720582" y="-7686440"/>
              <a:ext cx="327401" cy="178905"/>
            </a:xfrm>
            <a:custGeom>
              <a:avLst/>
              <a:gdLst>
                <a:gd name="T0" fmla="*/ 4 w 49"/>
                <a:gd name="T1" fmla="*/ 0 h 53"/>
                <a:gd name="T2" fmla="*/ 0 w 49"/>
                <a:gd name="T3" fmla="*/ 31 h 53"/>
                <a:gd name="T4" fmla="*/ 45 w 49"/>
                <a:gd name="T5" fmla="*/ 53 h 53"/>
                <a:gd name="T6" fmla="*/ 49 w 49"/>
                <a:gd name="T7" fmla="*/ 22 h 53"/>
                <a:gd name="T8" fmla="*/ 4 w 4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3">
                  <a:moveTo>
                    <a:pt x="4" y="0"/>
                  </a:moveTo>
                  <a:lnTo>
                    <a:pt x="0" y="31"/>
                  </a:lnTo>
                  <a:lnTo>
                    <a:pt x="45" y="53"/>
                  </a:lnTo>
                  <a:lnTo>
                    <a:pt x="49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7" name="Freeform 340">
              <a:extLst>
                <a:ext uri="{FF2B5EF4-FFF2-40B4-BE49-F238E27FC236}">
                  <a16:creationId xmlns:a16="http://schemas.microsoft.com/office/drawing/2014/main" id="{C13DEC12-C113-497A-B484-DE5BB171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25923" y="-7541291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8" name="Freeform 341">
              <a:extLst>
                <a:ext uri="{FF2B5EF4-FFF2-40B4-BE49-F238E27FC236}">
                  <a16:creationId xmlns:a16="http://schemas.microsoft.com/office/drawing/2014/main" id="{55A586EE-F91A-41B2-BE31-0D5D76FB0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25923" y="-7541291"/>
              <a:ext cx="320717" cy="182281"/>
            </a:xfrm>
            <a:custGeom>
              <a:avLst/>
              <a:gdLst>
                <a:gd name="T0" fmla="*/ 4 w 48"/>
                <a:gd name="T1" fmla="*/ 0 h 54"/>
                <a:gd name="T2" fmla="*/ 0 w 48"/>
                <a:gd name="T3" fmla="*/ 32 h 54"/>
                <a:gd name="T4" fmla="*/ 45 w 48"/>
                <a:gd name="T5" fmla="*/ 54 h 54"/>
                <a:gd name="T6" fmla="*/ 48 w 48"/>
                <a:gd name="T7" fmla="*/ 22 h 54"/>
                <a:gd name="T8" fmla="*/ 4 w 4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4">
                  <a:moveTo>
                    <a:pt x="4" y="0"/>
                  </a:moveTo>
                  <a:lnTo>
                    <a:pt x="0" y="32"/>
                  </a:lnTo>
                  <a:lnTo>
                    <a:pt x="45" y="54"/>
                  </a:lnTo>
                  <a:lnTo>
                    <a:pt x="48" y="2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9" name="Freeform 342">
              <a:extLst>
                <a:ext uri="{FF2B5EF4-FFF2-40B4-BE49-F238E27FC236}">
                  <a16:creationId xmlns:a16="http://schemas.microsoft.com/office/drawing/2014/main" id="{FCF583C6-B1E9-4CF8-8018-30689BD87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52462" y="-8982661"/>
              <a:ext cx="440985" cy="654862"/>
            </a:xfrm>
            <a:custGeom>
              <a:avLst/>
              <a:gdLst>
                <a:gd name="T0" fmla="*/ 44 w 66"/>
                <a:gd name="T1" fmla="*/ 194 h 194"/>
                <a:gd name="T2" fmla="*/ 0 w 66"/>
                <a:gd name="T3" fmla="*/ 172 h 194"/>
                <a:gd name="T4" fmla="*/ 21 w 66"/>
                <a:gd name="T5" fmla="*/ 0 h 194"/>
                <a:gd name="T6" fmla="*/ 66 w 66"/>
                <a:gd name="T7" fmla="*/ 22 h 194"/>
                <a:gd name="T8" fmla="*/ 44 w 66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94">
                  <a:moveTo>
                    <a:pt x="44" y="194"/>
                  </a:moveTo>
                  <a:lnTo>
                    <a:pt x="0" y="172"/>
                  </a:lnTo>
                  <a:lnTo>
                    <a:pt x="21" y="0"/>
                  </a:lnTo>
                  <a:lnTo>
                    <a:pt x="66" y="22"/>
                  </a:lnTo>
                  <a:lnTo>
                    <a:pt x="44" y="194"/>
                  </a:lnTo>
                  <a:close/>
                </a:path>
              </a:pathLst>
            </a:custGeom>
            <a:solidFill>
              <a:srgbClr val="42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0" name="Freeform 343">
              <a:extLst>
                <a:ext uri="{FF2B5EF4-FFF2-40B4-BE49-F238E27FC236}">
                  <a16:creationId xmlns:a16="http://schemas.microsoft.com/office/drawing/2014/main" id="{48A674BE-3C25-4526-A451-86A634DF6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57798" y="-9593642"/>
              <a:ext cx="628070" cy="1414366"/>
            </a:xfrm>
            <a:custGeom>
              <a:avLst/>
              <a:gdLst>
                <a:gd name="T0" fmla="*/ 45 w 94"/>
                <a:gd name="T1" fmla="*/ 419 h 419"/>
                <a:gd name="T2" fmla="*/ 0 w 94"/>
                <a:gd name="T3" fmla="*/ 397 h 419"/>
                <a:gd name="T4" fmla="*/ 49 w 94"/>
                <a:gd name="T5" fmla="*/ 0 h 419"/>
                <a:gd name="T6" fmla="*/ 94 w 94"/>
                <a:gd name="T7" fmla="*/ 22 h 419"/>
                <a:gd name="T8" fmla="*/ 45 w 94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19">
                  <a:moveTo>
                    <a:pt x="45" y="419"/>
                  </a:moveTo>
                  <a:lnTo>
                    <a:pt x="0" y="397"/>
                  </a:lnTo>
                  <a:lnTo>
                    <a:pt x="49" y="0"/>
                  </a:lnTo>
                  <a:lnTo>
                    <a:pt x="94" y="22"/>
                  </a:lnTo>
                  <a:lnTo>
                    <a:pt x="45" y="419"/>
                  </a:lnTo>
                  <a:close/>
                </a:path>
              </a:pathLst>
            </a:custGeom>
            <a:solidFill>
              <a:srgbClr val="CB1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1" name="Freeform 344">
              <a:extLst>
                <a:ext uri="{FF2B5EF4-FFF2-40B4-BE49-F238E27FC236}">
                  <a16:creationId xmlns:a16="http://schemas.microsoft.com/office/drawing/2014/main" id="{FF35B68D-29D0-43F5-A44E-D1A8EEA0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856454" y="-8648480"/>
              <a:ext cx="427622" cy="614355"/>
            </a:xfrm>
            <a:custGeom>
              <a:avLst/>
              <a:gdLst>
                <a:gd name="T0" fmla="*/ 44 w 64"/>
                <a:gd name="T1" fmla="*/ 182 h 182"/>
                <a:gd name="T2" fmla="*/ 0 w 64"/>
                <a:gd name="T3" fmla="*/ 161 h 182"/>
                <a:gd name="T4" fmla="*/ 20 w 64"/>
                <a:gd name="T5" fmla="*/ 0 h 182"/>
                <a:gd name="T6" fmla="*/ 64 w 64"/>
                <a:gd name="T7" fmla="*/ 22 h 182"/>
                <a:gd name="T8" fmla="*/ 44 w 64"/>
                <a:gd name="T9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2">
                  <a:moveTo>
                    <a:pt x="44" y="182"/>
                  </a:moveTo>
                  <a:lnTo>
                    <a:pt x="0" y="161"/>
                  </a:lnTo>
                  <a:lnTo>
                    <a:pt x="20" y="0"/>
                  </a:lnTo>
                  <a:lnTo>
                    <a:pt x="64" y="22"/>
                  </a:lnTo>
                  <a:lnTo>
                    <a:pt x="44" y="182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2" name="Freeform 345">
              <a:extLst>
                <a:ext uri="{FF2B5EF4-FFF2-40B4-BE49-F238E27FC236}">
                  <a16:creationId xmlns:a16="http://schemas.microsoft.com/office/drawing/2014/main" id="{08D08ED7-03E5-426B-BCFE-3BA329BA9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61794" y="-9056924"/>
              <a:ext cx="567937" cy="1171324"/>
            </a:xfrm>
            <a:custGeom>
              <a:avLst/>
              <a:gdLst>
                <a:gd name="T0" fmla="*/ 44 w 85"/>
                <a:gd name="T1" fmla="*/ 347 h 347"/>
                <a:gd name="T2" fmla="*/ 0 w 85"/>
                <a:gd name="T3" fmla="*/ 325 h 347"/>
                <a:gd name="T4" fmla="*/ 40 w 85"/>
                <a:gd name="T5" fmla="*/ 0 h 347"/>
                <a:gd name="T6" fmla="*/ 85 w 85"/>
                <a:gd name="T7" fmla="*/ 22 h 347"/>
                <a:gd name="T8" fmla="*/ 44 w 85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47">
                  <a:moveTo>
                    <a:pt x="44" y="347"/>
                  </a:moveTo>
                  <a:lnTo>
                    <a:pt x="0" y="325"/>
                  </a:lnTo>
                  <a:lnTo>
                    <a:pt x="40" y="0"/>
                  </a:lnTo>
                  <a:lnTo>
                    <a:pt x="85" y="22"/>
                  </a:lnTo>
                  <a:lnTo>
                    <a:pt x="44" y="347"/>
                  </a:lnTo>
                  <a:close/>
                </a:path>
              </a:pathLst>
            </a:custGeom>
            <a:solidFill>
              <a:srgbClr val="007A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3" name="Freeform 346">
              <a:extLst>
                <a:ext uri="{FF2B5EF4-FFF2-40B4-BE49-F238E27FC236}">
                  <a16:creationId xmlns:a16="http://schemas.microsoft.com/office/drawing/2014/main" id="{76971F4E-DF93-4B2A-85CF-775FE2C5D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67130" y="-8634978"/>
              <a:ext cx="501122" cy="901278"/>
            </a:xfrm>
            <a:custGeom>
              <a:avLst/>
              <a:gdLst>
                <a:gd name="T0" fmla="*/ 45 w 75"/>
                <a:gd name="T1" fmla="*/ 267 h 267"/>
                <a:gd name="T2" fmla="*/ 0 w 75"/>
                <a:gd name="T3" fmla="*/ 244 h 267"/>
                <a:gd name="T4" fmla="*/ 31 w 75"/>
                <a:gd name="T5" fmla="*/ 0 h 267"/>
                <a:gd name="T6" fmla="*/ 75 w 75"/>
                <a:gd name="T7" fmla="*/ 22 h 267"/>
                <a:gd name="T8" fmla="*/ 45 w 75"/>
                <a:gd name="T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67">
                  <a:moveTo>
                    <a:pt x="45" y="267"/>
                  </a:moveTo>
                  <a:lnTo>
                    <a:pt x="0" y="244"/>
                  </a:lnTo>
                  <a:lnTo>
                    <a:pt x="31" y="0"/>
                  </a:lnTo>
                  <a:lnTo>
                    <a:pt x="75" y="22"/>
                  </a:lnTo>
                  <a:lnTo>
                    <a:pt x="45" y="267"/>
                  </a:lnTo>
                  <a:close/>
                </a:path>
              </a:pathLst>
            </a:custGeom>
            <a:solidFill>
              <a:srgbClr val="FC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4" name="Freeform 347">
              <a:extLst>
                <a:ext uri="{FF2B5EF4-FFF2-40B4-BE49-F238E27FC236}">
                  <a16:creationId xmlns:a16="http://schemas.microsoft.com/office/drawing/2014/main" id="{3DA0EF9D-7696-4875-9A03-087B4861B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072470" y="-9472122"/>
              <a:ext cx="741659" cy="1886947"/>
            </a:xfrm>
            <a:custGeom>
              <a:avLst/>
              <a:gdLst>
                <a:gd name="T0" fmla="*/ 45 w 111"/>
                <a:gd name="T1" fmla="*/ 559 h 559"/>
                <a:gd name="T2" fmla="*/ 0 w 111"/>
                <a:gd name="T3" fmla="*/ 537 h 559"/>
                <a:gd name="T4" fmla="*/ 67 w 111"/>
                <a:gd name="T5" fmla="*/ 0 h 559"/>
                <a:gd name="T6" fmla="*/ 111 w 111"/>
                <a:gd name="T7" fmla="*/ 22 h 559"/>
                <a:gd name="T8" fmla="*/ 45 w 111"/>
                <a:gd name="T9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559">
                  <a:moveTo>
                    <a:pt x="45" y="559"/>
                  </a:moveTo>
                  <a:lnTo>
                    <a:pt x="0" y="537"/>
                  </a:lnTo>
                  <a:lnTo>
                    <a:pt x="67" y="0"/>
                  </a:lnTo>
                  <a:lnTo>
                    <a:pt x="111" y="22"/>
                  </a:lnTo>
                  <a:lnTo>
                    <a:pt x="45" y="559"/>
                  </a:lnTo>
                  <a:close/>
                </a:path>
              </a:pathLst>
            </a:custGeom>
            <a:solidFill>
              <a:srgbClr val="074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78" name="Group 22">
            <a:extLst>
              <a:ext uri="{FF2B5EF4-FFF2-40B4-BE49-F238E27FC236}">
                <a16:creationId xmlns:a16="http://schemas.microsoft.com/office/drawing/2014/main" id="{DA4C78A7-4E5C-4DA8-8CE4-9DEA1090FD8B}"/>
              </a:ext>
            </a:extLst>
          </p:cNvPr>
          <p:cNvGrpSpPr/>
          <p:nvPr/>
        </p:nvGrpSpPr>
        <p:grpSpPr>
          <a:xfrm>
            <a:off x="8785187" y="2026414"/>
            <a:ext cx="2126990" cy="3091433"/>
            <a:chOff x="1569719" y="1656926"/>
            <a:chExt cx="2748281" cy="4046437"/>
          </a:xfrm>
        </p:grpSpPr>
        <p:grpSp>
          <p:nvGrpSpPr>
            <p:cNvPr id="279" name="Group 5">
              <a:extLst>
                <a:ext uri="{FF2B5EF4-FFF2-40B4-BE49-F238E27FC236}">
                  <a16:creationId xmlns:a16="http://schemas.microsoft.com/office/drawing/2014/main" id="{9B9E3E78-BD39-4E2D-A634-8F6A59AEAD4D}"/>
                </a:ext>
              </a:extLst>
            </p:cNvPr>
            <p:cNvGrpSpPr/>
            <p:nvPr/>
          </p:nvGrpSpPr>
          <p:grpSpPr>
            <a:xfrm>
              <a:off x="1569719" y="1656926"/>
              <a:ext cx="2748281" cy="3499526"/>
              <a:chOff x="1874519" y="1663276"/>
              <a:chExt cx="3509075" cy="4468284"/>
            </a:xfrm>
          </p:grpSpPr>
          <p:sp>
            <p:nvSpPr>
              <p:cNvPr id="284" name="Rectangle 1">
                <a:extLst>
                  <a:ext uri="{FF2B5EF4-FFF2-40B4-BE49-F238E27FC236}">
                    <a16:creationId xmlns:a16="http://schemas.microsoft.com/office/drawing/2014/main" id="{CD25095A-CFBA-44E0-91DA-3439877929E8}"/>
                  </a:ext>
                </a:extLst>
              </p:cNvPr>
              <p:cNvSpPr/>
              <p:nvPr/>
            </p:nvSpPr>
            <p:spPr>
              <a:xfrm>
                <a:off x="1874519" y="1663276"/>
                <a:ext cx="3509075" cy="4468284"/>
              </a:xfrm>
              <a:custGeom>
                <a:avLst/>
                <a:gdLst>
                  <a:gd name="connsiteX0" fmla="*/ 0 w 3505200"/>
                  <a:gd name="connsiteY0" fmla="*/ 0 h 4460240"/>
                  <a:gd name="connsiteX1" fmla="*/ 3505200 w 3505200"/>
                  <a:gd name="connsiteY1" fmla="*/ 0 h 4460240"/>
                  <a:gd name="connsiteX2" fmla="*/ 3505200 w 3505200"/>
                  <a:gd name="connsiteY2" fmla="*/ 4460240 h 4460240"/>
                  <a:gd name="connsiteX3" fmla="*/ 0 w 3505200"/>
                  <a:gd name="connsiteY3" fmla="*/ 4460240 h 4460240"/>
                  <a:gd name="connsiteX4" fmla="*/ 0 w 3505200"/>
                  <a:gd name="connsiteY4" fmla="*/ 0 h 4460240"/>
                  <a:gd name="connsiteX0" fmla="*/ 0 w 3510280"/>
                  <a:gd name="connsiteY0" fmla="*/ 0 h 4460240"/>
                  <a:gd name="connsiteX1" fmla="*/ 3505200 w 3510280"/>
                  <a:gd name="connsiteY1" fmla="*/ 0 h 4460240"/>
                  <a:gd name="connsiteX2" fmla="*/ 3510280 w 3510280"/>
                  <a:gd name="connsiteY2" fmla="*/ 365760 h 4460240"/>
                  <a:gd name="connsiteX3" fmla="*/ 3505200 w 3510280"/>
                  <a:gd name="connsiteY3" fmla="*/ 4460240 h 4460240"/>
                  <a:gd name="connsiteX4" fmla="*/ 0 w 3510280"/>
                  <a:gd name="connsiteY4" fmla="*/ 4460240 h 4460240"/>
                  <a:gd name="connsiteX5" fmla="*/ 0 w 3510280"/>
                  <a:gd name="connsiteY5" fmla="*/ 0 h 4460240"/>
                  <a:gd name="connsiteX0" fmla="*/ 0 w 3510280"/>
                  <a:gd name="connsiteY0" fmla="*/ 10160 h 4470400"/>
                  <a:gd name="connsiteX1" fmla="*/ 3042920 w 3510280"/>
                  <a:gd name="connsiteY1" fmla="*/ 0 h 4470400"/>
                  <a:gd name="connsiteX2" fmla="*/ 3505200 w 3510280"/>
                  <a:gd name="connsiteY2" fmla="*/ 10160 h 4470400"/>
                  <a:gd name="connsiteX3" fmla="*/ 3510280 w 3510280"/>
                  <a:gd name="connsiteY3" fmla="*/ 375920 h 4470400"/>
                  <a:gd name="connsiteX4" fmla="*/ 3505200 w 3510280"/>
                  <a:gd name="connsiteY4" fmla="*/ 4470400 h 4470400"/>
                  <a:gd name="connsiteX5" fmla="*/ 0 w 3510280"/>
                  <a:gd name="connsiteY5" fmla="*/ 4470400 h 4470400"/>
                  <a:gd name="connsiteX6" fmla="*/ 0 w 3510280"/>
                  <a:gd name="connsiteY6" fmla="*/ 10160 h 4470400"/>
                  <a:gd name="connsiteX0" fmla="*/ 0 w 3510280"/>
                  <a:gd name="connsiteY0" fmla="*/ 10160 h 4470400"/>
                  <a:gd name="connsiteX1" fmla="*/ 3042920 w 3510280"/>
                  <a:gd name="connsiteY1" fmla="*/ 0 h 4470400"/>
                  <a:gd name="connsiteX2" fmla="*/ 3510280 w 3510280"/>
                  <a:gd name="connsiteY2" fmla="*/ 375920 h 4470400"/>
                  <a:gd name="connsiteX3" fmla="*/ 3505200 w 3510280"/>
                  <a:gd name="connsiteY3" fmla="*/ 4470400 h 4470400"/>
                  <a:gd name="connsiteX4" fmla="*/ 0 w 3510280"/>
                  <a:gd name="connsiteY4" fmla="*/ 4470400 h 4470400"/>
                  <a:gd name="connsiteX5" fmla="*/ 0 w 3510280"/>
                  <a:gd name="connsiteY5" fmla="*/ 10160 h 4470400"/>
                  <a:gd name="connsiteX0" fmla="*/ 0 w 3513308"/>
                  <a:gd name="connsiteY0" fmla="*/ 10160 h 4470400"/>
                  <a:gd name="connsiteX1" fmla="*/ 3042920 w 3513308"/>
                  <a:gd name="connsiteY1" fmla="*/ 0 h 4470400"/>
                  <a:gd name="connsiteX2" fmla="*/ 3513308 w 3513308"/>
                  <a:gd name="connsiteY2" fmla="*/ 445560 h 4470400"/>
                  <a:gd name="connsiteX3" fmla="*/ 3505200 w 3513308"/>
                  <a:gd name="connsiteY3" fmla="*/ 4470400 h 4470400"/>
                  <a:gd name="connsiteX4" fmla="*/ 0 w 3513308"/>
                  <a:gd name="connsiteY4" fmla="*/ 4470400 h 4470400"/>
                  <a:gd name="connsiteX5" fmla="*/ 0 w 3513308"/>
                  <a:gd name="connsiteY5" fmla="*/ 10160 h 4470400"/>
                  <a:gd name="connsiteX0" fmla="*/ 0 w 3513308"/>
                  <a:gd name="connsiteY0" fmla="*/ 10160 h 4470400"/>
                  <a:gd name="connsiteX1" fmla="*/ 3042920 w 3513308"/>
                  <a:gd name="connsiteY1" fmla="*/ 0 h 4470400"/>
                  <a:gd name="connsiteX2" fmla="*/ 3513308 w 3513308"/>
                  <a:gd name="connsiteY2" fmla="*/ 475193 h 4470400"/>
                  <a:gd name="connsiteX3" fmla="*/ 3505200 w 3513308"/>
                  <a:gd name="connsiteY3" fmla="*/ 4470400 h 4470400"/>
                  <a:gd name="connsiteX4" fmla="*/ 0 w 3513308"/>
                  <a:gd name="connsiteY4" fmla="*/ 4470400 h 4470400"/>
                  <a:gd name="connsiteX5" fmla="*/ 0 w 3513308"/>
                  <a:gd name="connsiteY5" fmla="*/ 10160 h 4470400"/>
                  <a:gd name="connsiteX0" fmla="*/ 0 w 3513308"/>
                  <a:gd name="connsiteY0" fmla="*/ 10160 h 4470400"/>
                  <a:gd name="connsiteX1" fmla="*/ 3042920 w 3513308"/>
                  <a:gd name="connsiteY1" fmla="*/ 0 h 4470400"/>
                  <a:gd name="connsiteX2" fmla="*/ 3513308 w 3513308"/>
                  <a:gd name="connsiteY2" fmla="*/ 470960 h 4470400"/>
                  <a:gd name="connsiteX3" fmla="*/ 3505200 w 3513308"/>
                  <a:gd name="connsiteY3" fmla="*/ 4470400 h 4470400"/>
                  <a:gd name="connsiteX4" fmla="*/ 0 w 3513308"/>
                  <a:gd name="connsiteY4" fmla="*/ 4470400 h 4470400"/>
                  <a:gd name="connsiteX5" fmla="*/ 0 w 3513308"/>
                  <a:gd name="connsiteY5" fmla="*/ 10160 h 4470400"/>
                  <a:gd name="connsiteX0" fmla="*/ 0 w 3513308"/>
                  <a:gd name="connsiteY0" fmla="*/ 5927 h 4466167"/>
                  <a:gd name="connsiteX1" fmla="*/ 2841837 w 3513308"/>
                  <a:gd name="connsiteY1" fmla="*/ 0 h 4466167"/>
                  <a:gd name="connsiteX2" fmla="*/ 3513308 w 3513308"/>
                  <a:gd name="connsiteY2" fmla="*/ 466727 h 4466167"/>
                  <a:gd name="connsiteX3" fmla="*/ 3505200 w 3513308"/>
                  <a:gd name="connsiteY3" fmla="*/ 4466167 h 4466167"/>
                  <a:gd name="connsiteX4" fmla="*/ 0 w 3513308"/>
                  <a:gd name="connsiteY4" fmla="*/ 4466167 h 4466167"/>
                  <a:gd name="connsiteX5" fmla="*/ 0 w 3513308"/>
                  <a:gd name="connsiteY5" fmla="*/ 5927 h 4466167"/>
                  <a:gd name="connsiteX0" fmla="*/ 0 w 3509075"/>
                  <a:gd name="connsiteY0" fmla="*/ 5927 h 4466167"/>
                  <a:gd name="connsiteX1" fmla="*/ 2841837 w 3509075"/>
                  <a:gd name="connsiteY1" fmla="*/ 0 h 4466167"/>
                  <a:gd name="connsiteX2" fmla="*/ 3509075 w 3509075"/>
                  <a:gd name="connsiteY2" fmla="*/ 682627 h 4466167"/>
                  <a:gd name="connsiteX3" fmla="*/ 3505200 w 3509075"/>
                  <a:gd name="connsiteY3" fmla="*/ 4466167 h 4466167"/>
                  <a:gd name="connsiteX4" fmla="*/ 0 w 3509075"/>
                  <a:gd name="connsiteY4" fmla="*/ 4466167 h 4466167"/>
                  <a:gd name="connsiteX5" fmla="*/ 0 w 3509075"/>
                  <a:gd name="connsiteY5" fmla="*/ 5927 h 4466167"/>
                  <a:gd name="connsiteX0" fmla="*/ 0 w 3509075"/>
                  <a:gd name="connsiteY0" fmla="*/ 8044 h 4468284"/>
                  <a:gd name="connsiteX1" fmla="*/ 2827020 w 3509075"/>
                  <a:gd name="connsiteY1" fmla="*/ 0 h 4468284"/>
                  <a:gd name="connsiteX2" fmla="*/ 3509075 w 3509075"/>
                  <a:gd name="connsiteY2" fmla="*/ 684744 h 4468284"/>
                  <a:gd name="connsiteX3" fmla="*/ 3505200 w 3509075"/>
                  <a:gd name="connsiteY3" fmla="*/ 4468284 h 4468284"/>
                  <a:gd name="connsiteX4" fmla="*/ 0 w 3509075"/>
                  <a:gd name="connsiteY4" fmla="*/ 4468284 h 4468284"/>
                  <a:gd name="connsiteX5" fmla="*/ 0 w 3509075"/>
                  <a:gd name="connsiteY5" fmla="*/ 8044 h 4468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9075" h="4468284">
                    <a:moveTo>
                      <a:pt x="0" y="8044"/>
                    </a:moveTo>
                    <a:lnTo>
                      <a:pt x="2827020" y="0"/>
                    </a:lnTo>
                    <a:lnTo>
                      <a:pt x="3509075" y="684744"/>
                    </a:lnTo>
                    <a:cubicBezTo>
                      <a:pt x="3507382" y="2049571"/>
                      <a:pt x="3506893" y="3103457"/>
                      <a:pt x="3505200" y="4468284"/>
                    </a:cubicBezTo>
                    <a:lnTo>
                      <a:pt x="0" y="4468284"/>
                    </a:lnTo>
                    <a:lnTo>
                      <a:pt x="0" y="80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Isosceles Triangle 3">
                <a:extLst>
                  <a:ext uri="{FF2B5EF4-FFF2-40B4-BE49-F238E27FC236}">
                    <a16:creationId xmlns:a16="http://schemas.microsoft.com/office/drawing/2014/main" id="{3E45B8BC-708B-43D5-B56B-804B3F5CA8E9}"/>
                  </a:ext>
                </a:extLst>
              </p:cNvPr>
              <p:cNvSpPr/>
              <p:nvPr/>
            </p:nvSpPr>
            <p:spPr>
              <a:xfrm rot="13500000">
                <a:off x="4375605" y="1936443"/>
                <a:ext cx="982254" cy="491630"/>
              </a:xfrm>
              <a:prstGeom prst="triangle">
                <a:avLst>
                  <a:gd name="adj" fmla="val 50564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0" name="TextBox 7">
              <a:extLst>
                <a:ext uri="{FF2B5EF4-FFF2-40B4-BE49-F238E27FC236}">
                  <a16:creationId xmlns:a16="http://schemas.microsoft.com/office/drawing/2014/main" id="{1CFEE61C-BBF1-45E6-9C0D-11D1D7727B9D}"/>
                </a:ext>
              </a:extLst>
            </p:cNvPr>
            <p:cNvSpPr txBox="1"/>
            <p:nvPr/>
          </p:nvSpPr>
          <p:spPr>
            <a:xfrm>
              <a:off x="1750347" y="2863237"/>
              <a:ext cx="2429823" cy="284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+mn-ea"/>
                  <a:cs typeface="+mn-cs"/>
                </a:rPr>
                <a:t>-Oświadczenie o kwalifikowalności VAT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-Tabela w </a:t>
              </a:r>
              <a:r>
                <a:rPr lang="pl-PL" sz="1500" dirty="0" err="1">
                  <a:solidFill>
                    <a:srgbClr val="282F39"/>
                  </a:solidFill>
                  <a:latin typeface="Freestyle Script" panose="030804020302050B0404" pitchFamily="66" charset="0"/>
                </a:rPr>
                <a:t>ukladzie</a:t>
              </a: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 paragrafowym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+mn-ea"/>
                  <a:cs typeface="+mn-cs"/>
                </a:rPr>
                <a:t>-</a:t>
              </a:r>
              <a:r>
                <a:rPr kumimoji="0" lang="pl-PL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+mn-ea"/>
                  <a:cs typeface="+mn-cs"/>
                </a:rPr>
                <a:t>Progra</a:t>
              </a: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m inwestycyjny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-Rzut budynku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-</a:t>
              </a:r>
              <a:r>
                <a:rPr lang="pl-PL" sz="1500" dirty="0" err="1">
                  <a:solidFill>
                    <a:srgbClr val="282F39"/>
                  </a:solidFill>
                  <a:latin typeface="Freestyle Script" panose="030804020302050B0404" pitchFamily="66" charset="0"/>
                </a:rPr>
                <a:t>Pelnomocnictwo</a:t>
              </a:r>
              <a:endParaRPr lang="pl-PL" sz="1500" dirty="0">
                <a:solidFill>
                  <a:srgbClr val="282F39"/>
                </a:solidFill>
                <a:latin typeface="Freestyle Script" panose="030804020302050B0404" pitchFamily="66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pl-PL" sz="1500" dirty="0">
                  <a:solidFill>
                    <a:srgbClr val="282F39"/>
                  </a:solidFill>
                  <a:latin typeface="Freestyle Script" panose="030804020302050B0404" pitchFamily="66" charset="0"/>
                </a:rPr>
                <a:t>-Umowa o partnerstwie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pl-PL" sz="1500" dirty="0">
                <a:solidFill>
                  <a:srgbClr val="282F39"/>
                </a:solidFill>
                <a:latin typeface="Freestyle Script" panose="030804020302050B0404" pitchFamily="66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+mn-ea"/>
                  <a:cs typeface="+mn-cs"/>
                </a:rPr>
                <a:t> </a:t>
              </a:r>
              <a:endPara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tyle Script" panose="030804020302050B0404" pitchFamily="66" charset="0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81" name="TextBox 8">
              <a:extLst>
                <a:ext uri="{FF2B5EF4-FFF2-40B4-BE49-F238E27FC236}">
                  <a16:creationId xmlns:a16="http://schemas.microsoft.com/office/drawing/2014/main" id="{6A95A962-2AD6-42AE-B2DC-6A95B3B78E73}"/>
                </a:ext>
              </a:extLst>
            </p:cNvPr>
            <p:cNvSpPr txBox="1"/>
            <p:nvPr/>
          </p:nvSpPr>
          <p:spPr>
            <a:xfrm>
              <a:off x="1864500" y="2256847"/>
              <a:ext cx="2217843" cy="72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Freestyle Script" panose="030804020302050B0404" pitchFamily="66" charset="0"/>
                  <a:ea typeface="Noto Sans" panose="020B0502040504020204" pitchFamily="34"/>
                  <a:cs typeface="Noto Sans" panose="020B0502040504020204" pitchFamily="34"/>
                </a:rPr>
                <a:t>Oferta Senior+</a:t>
              </a:r>
              <a:endPara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tyle Script" panose="030804020302050B0404" pitchFamily="66" charset="0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130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25BA401-ECBE-4344-A663-AC6E603159BF}"/>
              </a:ext>
            </a:extLst>
          </p:cNvPr>
          <p:cNvSpPr/>
          <p:nvPr/>
        </p:nvSpPr>
        <p:spPr>
          <a:xfrm>
            <a:off x="3699425" y="2026414"/>
            <a:ext cx="4283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WYMAGANE ZAŁĄCZNIKI: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72A83EA8-E44D-4CC9-982F-1B8B609D21F2}"/>
              </a:ext>
            </a:extLst>
          </p:cNvPr>
          <p:cNvSpPr txBox="1"/>
          <p:nvPr/>
        </p:nvSpPr>
        <p:spPr>
          <a:xfrm>
            <a:off x="1516214" y="2606267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780262A1-42D5-4330-86F6-036CF76FEDCF}"/>
              </a:ext>
            </a:extLst>
          </p:cNvPr>
          <p:cNvSpPr txBox="1"/>
          <p:nvPr/>
        </p:nvSpPr>
        <p:spPr>
          <a:xfrm>
            <a:off x="1508091" y="3543848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458CCF-BC1E-4E92-A7CA-A1D16684465A}"/>
              </a:ext>
            </a:extLst>
          </p:cNvPr>
          <p:cNvSpPr/>
          <p:nvPr/>
        </p:nvSpPr>
        <p:spPr>
          <a:xfrm>
            <a:off x="3301652" y="2799175"/>
            <a:ext cx="3670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Program inwestycyjny</a:t>
            </a:r>
          </a:p>
        </p:txBody>
      </p:sp>
      <p:sp>
        <p:nvSpPr>
          <p:cNvPr id="15" name="Arrow: Pentagon 12">
            <a:extLst>
              <a:ext uri="{FF2B5EF4-FFF2-40B4-BE49-F238E27FC236}">
                <a16:creationId xmlns:a16="http://schemas.microsoft.com/office/drawing/2014/main" id="{EADCC6F6-B420-42C6-85B1-981378DF9229}"/>
              </a:ext>
            </a:extLst>
          </p:cNvPr>
          <p:cNvSpPr/>
          <p:nvPr/>
        </p:nvSpPr>
        <p:spPr>
          <a:xfrm>
            <a:off x="1667418" y="2569460"/>
            <a:ext cx="1483031" cy="85954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4D4BFB1E-9DB9-4ED0-9DA2-7E50D169D4C5}"/>
              </a:ext>
            </a:extLst>
          </p:cNvPr>
          <p:cNvSpPr txBox="1"/>
          <p:nvPr/>
        </p:nvSpPr>
        <p:spPr>
          <a:xfrm>
            <a:off x="1594578" y="2645287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F87D993-6702-4C51-8A2B-7DD3E5403C31}"/>
              </a:ext>
            </a:extLst>
          </p:cNvPr>
          <p:cNvSpPr/>
          <p:nvPr/>
        </p:nvSpPr>
        <p:spPr>
          <a:xfrm>
            <a:off x="3301652" y="3353173"/>
            <a:ext cx="67735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 przypadku planowanej realizacji </a:t>
            </a: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przebudowy budynku </a:t>
            </a: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pl-PL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bezwzględnie wymagany jest program inwestycyjny wraz z oświadczeniem o prawie do dysponowania nieruchomością na cele budowlane (druk B-3).</a:t>
            </a: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pl-PL" sz="2400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</a:t>
            </a:r>
          </a:p>
          <a:p>
            <a:pPr algn="just"/>
            <a:r>
              <a:rPr lang="pl-PL" sz="2400" i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Programu Inwestycyjny dotyczy przebudowy – </a:t>
            </a:r>
            <a:br>
              <a:rPr lang="pl-PL" sz="2400" i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2400" i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nie remontu!</a:t>
            </a:r>
          </a:p>
        </p:txBody>
      </p:sp>
    </p:spTree>
    <p:extLst>
      <p:ext uri="{BB962C8B-B14F-4D97-AF65-F5344CB8AC3E}">
        <p14:creationId xmlns:p14="http://schemas.microsoft.com/office/powerpoint/2010/main" val="32307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25BA401-ECBE-4344-A663-AC6E603159BF}"/>
              </a:ext>
            </a:extLst>
          </p:cNvPr>
          <p:cNvSpPr/>
          <p:nvPr/>
        </p:nvSpPr>
        <p:spPr>
          <a:xfrm>
            <a:off x="3699425" y="2026414"/>
            <a:ext cx="4283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WYMAGANE ZAŁĄCZNIKI: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72A83EA8-E44D-4CC9-982F-1B8B609D21F2}"/>
              </a:ext>
            </a:extLst>
          </p:cNvPr>
          <p:cNvSpPr txBox="1"/>
          <p:nvPr/>
        </p:nvSpPr>
        <p:spPr>
          <a:xfrm>
            <a:off x="1516214" y="2606267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458CCF-BC1E-4E92-A7CA-A1D16684465A}"/>
              </a:ext>
            </a:extLst>
          </p:cNvPr>
          <p:cNvSpPr/>
          <p:nvPr/>
        </p:nvSpPr>
        <p:spPr>
          <a:xfrm>
            <a:off x="3301653" y="2574624"/>
            <a:ext cx="8204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 przypadku oferty, w ramach której przewidywana jest inwestycja budowlana,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należy dołączyć do oferty rzut budynku z oznaczeniem pomieszczeń i metrażu.</a:t>
            </a:r>
          </a:p>
        </p:txBody>
      </p:sp>
      <p:sp>
        <p:nvSpPr>
          <p:cNvPr id="12" name="Arrow: Pentagon 16">
            <a:extLst>
              <a:ext uri="{FF2B5EF4-FFF2-40B4-BE49-F238E27FC236}">
                <a16:creationId xmlns:a16="http://schemas.microsoft.com/office/drawing/2014/main" id="{B111714B-ABA1-410A-ABB4-005F7D5F4DB7}"/>
              </a:ext>
            </a:extLst>
          </p:cNvPr>
          <p:cNvSpPr/>
          <p:nvPr/>
        </p:nvSpPr>
        <p:spPr>
          <a:xfrm>
            <a:off x="1697794" y="2606267"/>
            <a:ext cx="1483031" cy="85954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A3C231D9-2FA1-436A-9BA5-91428AD72D51}"/>
              </a:ext>
            </a:extLst>
          </p:cNvPr>
          <p:cNvSpPr txBox="1"/>
          <p:nvPr/>
        </p:nvSpPr>
        <p:spPr>
          <a:xfrm>
            <a:off x="1697794" y="2682094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52" name="Picture 4" descr="Architektura - Rzut budynku">
            <a:extLst>
              <a:ext uri="{FF2B5EF4-FFF2-40B4-BE49-F238E27FC236}">
                <a16:creationId xmlns:a16="http://schemas.microsoft.com/office/drawing/2014/main" id="{FF441606-CC46-4F8D-91A9-FF15422F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29" y="3861498"/>
            <a:ext cx="3732337" cy="2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25BA401-ECBE-4344-A663-AC6E603159BF}"/>
              </a:ext>
            </a:extLst>
          </p:cNvPr>
          <p:cNvSpPr/>
          <p:nvPr/>
        </p:nvSpPr>
        <p:spPr>
          <a:xfrm>
            <a:off x="3699425" y="2026414"/>
            <a:ext cx="4283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WYMAGANE ZAŁĄCZNIKI: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72A83EA8-E44D-4CC9-982F-1B8B609D21F2}"/>
              </a:ext>
            </a:extLst>
          </p:cNvPr>
          <p:cNvSpPr txBox="1"/>
          <p:nvPr/>
        </p:nvSpPr>
        <p:spPr>
          <a:xfrm>
            <a:off x="1516214" y="2606267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458CCF-BC1E-4E92-A7CA-A1D16684465A}"/>
              </a:ext>
            </a:extLst>
          </p:cNvPr>
          <p:cNvSpPr/>
          <p:nvPr/>
        </p:nvSpPr>
        <p:spPr>
          <a:xfrm>
            <a:off x="3301653" y="2541561"/>
            <a:ext cx="8204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Pełnomocnictwo do złożenia oferty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imieniu oferenta,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przypadku podpisywania oferty przez inne osoby - wskazane przez organy właściwe do jej złożenia</a:t>
            </a:r>
            <a:endParaRPr lang="pl-PL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Pentagon 21">
            <a:extLst>
              <a:ext uri="{FF2B5EF4-FFF2-40B4-BE49-F238E27FC236}">
                <a16:creationId xmlns:a16="http://schemas.microsoft.com/office/drawing/2014/main" id="{E18631AE-F1A2-4C4E-BA12-92404CCD2254}"/>
              </a:ext>
            </a:extLst>
          </p:cNvPr>
          <p:cNvSpPr/>
          <p:nvPr/>
        </p:nvSpPr>
        <p:spPr>
          <a:xfrm>
            <a:off x="1681015" y="2569460"/>
            <a:ext cx="1483031" cy="859540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BAF0F019-5A75-4ADC-9D29-D4E2F39E8428}"/>
              </a:ext>
            </a:extLst>
          </p:cNvPr>
          <p:cNvSpPr txBox="1"/>
          <p:nvPr/>
        </p:nvSpPr>
        <p:spPr>
          <a:xfrm>
            <a:off x="1681015" y="2635546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Arrow: Pentagon 1">
            <a:extLst>
              <a:ext uri="{FF2B5EF4-FFF2-40B4-BE49-F238E27FC236}">
                <a16:creationId xmlns:a16="http://schemas.microsoft.com/office/drawing/2014/main" id="{74D2C077-25FB-4194-8579-03F88B7B9E60}"/>
              </a:ext>
            </a:extLst>
          </p:cNvPr>
          <p:cNvSpPr/>
          <p:nvPr/>
        </p:nvSpPr>
        <p:spPr>
          <a:xfrm>
            <a:off x="1681014" y="3814838"/>
            <a:ext cx="1483031" cy="859540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97A5A7EB-A467-473E-B919-14D7C6AAD6B8}"/>
              </a:ext>
            </a:extLst>
          </p:cNvPr>
          <p:cNvSpPr txBox="1"/>
          <p:nvPr/>
        </p:nvSpPr>
        <p:spPr>
          <a:xfrm>
            <a:off x="1681014" y="3890665"/>
            <a:ext cx="101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lang="pl-PL" sz="4000" b="1" dirty="0">
                <a:solidFill>
                  <a:srgbClr val="FFFFFF"/>
                </a:solidFill>
                <a:latin typeface="Open Sans" panose="020B0606030504020204" pitchFamily="34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70144DE-2397-4E7F-88B5-9B6E2E4B4696}"/>
              </a:ext>
            </a:extLst>
          </p:cNvPr>
          <p:cNvSpPr/>
          <p:nvPr/>
        </p:nvSpPr>
        <p:spPr>
          <a:xfrm>
            <a:off x="3255413" y="381483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Umowę o partnerstwie </a:t>
            </a: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w przypadku składania oferty w partnerstwie  z podmiotami wymienionymi w art. 3 ust. 2 i 3 ustawy </a:t>
            </a:r>
            <a:b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</a:t>
            </a:r>
            <a:r>
              <a:rPr lang="pl-PL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dz.p.p</a:t>
            </a:r>
            <a:r>
              <a:rPr lang="pl-PL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i o wolontariacie;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40">
            <a:extLst>
              <a:ext uri="{FF2B5EF4-FFF2-40B4-BE49-F238E27FC236}">
                <a16:creationId xmlns:a16="http://schemas.microsoft.com/office/drawing/2014/main" id="{591D7154-7104-477A-A267-29B7F59277CF}"/>
              </a:ext>
            </a:extLst>
          </p:cNvPr>
          <p:cNvGrpSpPr/>
          <p:nvPr/>
        </p:nvGrpSpPr>
        <p:grpSpPr>
          <a:xfrm>
            <a:off x="9506114" y="3769789"/>
            <a:ext cx="2000086" cy="2579144"/>
            <a:chOff x="2050696" y="1266285"/>
            <a:chExt cx="3359455" cy="4325485"/>
          </a:xfrm>
        </p:grpSpPr>
        <p:grpSp>
          <p:nvGrpSpPr>
            <p:cNvPr id="33" name="Group 14">
              <a:extLst>
                <a:ext uri="{FF2B5EF4-FFF2-40B4-BE49-F238E27FC236}">
                  <a16:creationId xmlns:a16="http://schemas.microsoft.com/office/drawing/2014/main" id="{48B83C53-B05F-482A-82A1-BE0464743B39}"/>
                </a:ext>
              </a:extLst>
            </p:cNvPr>
            <p:cNvGrpSpPr/>
            <p:nvPr/>
          </p:nvGrpSpPr>
          <p:grpSpPr>
            <a:xfrm>
              <a:off x="2050696" y="1266285"/>
              <a:ext cx="3359455" cy="4325485"/>
              <a:chOff x="5230813" y="2312988"/>
              <a:chExt cx="1733550" cy="2232025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9BA7F78A-5B92-4949-8F8C-8ECC299BC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513" y="4191001"/>
                <a:ext cx="41275" cy="60325"/>
              </a:xfrm>
              <a:custGeom>
                <a:avLst/>
                <a:gdLst>
                  <a:gd name="T0" fmla="*/ 0 w 13"/>
                  <a:gd name="T1" fmla="*/ 3 h 19"/>
                  <a:gd name="T2" fmla="*/ 4 w 13"/>
                  <a:gd name="T3" fmla="*/ 0 h 19"/>
                  <a:gd name="T4" fmla="*/ 10 w 13"/>
                  <a:gd name="T5" fmla="*/ 5 h 19"/>
                  <a:gd name="T6" fmla="*/ 5 w 13"/>
                  <a:gd name="T7" fmla="*/ 18 h 19"/>
                  <a:gd name="T8" fmla="*/ 0 w 13"/>
                  <a:gd name="T9" fmla="*/ 15 h 19"/>
                  <a:gd name="T10" fmla="*/ 0 w 13"/>
                  <a:gd name="T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6" y="2"/>
                      <a:pt x="8" y="3"/>
                      <a:pt x="10" y="5"/>
                    </a:cubicBezTo>
                    <a:cubicBezTo>
                      <a:pt x="13" y="10"/>
                      <a:pt x="11" y="17"/>
                      <a:pt x="5" y="18"/>
                    </a:cubicBezTo>
                    <a:cubicBezTo>
                      <a:pt x="4" y="19"/>
                      <a:pt x="2" y="17"/>
                      <a:pt x="0" y="15"/>
                    </a:cubicBezTo>
                    <a:cubicBezTo>
                      <a:pt x="7" y="11"/>
                      <a:pt x="5" y="7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F5C40D60-8578-40FF-BE1E-194917DCC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6" y="2944813"/>
                <a:ext cx="28575" cy="34925"/>
              </a:xfrm>
              <a:custGeom>
                <a:avLst/>
                <a:gdLst>
                  <a:gd name="T0" fmla="*/ 0 w 9"/>
                  <a:gd name="T1" fmla="*/ 10 h 11"/>
                  <a:gd name="T2" fmla="*/ 2 w 9"/>
                  <a:gd name="T3" fmla="*/ 1 h 11"/>
                  <a:gd name="T4" fmla="*/ 8 w 9"/>
                  <a:gd name="T5" fmla="*/ 1 h 11"/>
                  <a:gd name="T6" fmla="*/ 9 w 9"/>
                  <a:gd name="T7" fmla="*/ 3 h 11"/>
                  <a:gd name="T8" fmla="*/ 8 w 9"/>
                  <a:gd name="T9" fmla="*/ 4 h 11"/>
                  <a:gd name="T10" fmla="*/ 2 w 9"/>
                  <a:gd name="T11" fmla="*/ 11 h 11"/>
                  <a:gd name="T12" fmla="*/ 0 w 9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10"/>
                    </a:moveTo>
                    <a:cubicBezTo>
                      <a:pt x="1" y="7"/>
                      <a:pt x="1" y="4"/>
                      <a:pt x="2" y="1"/>
                    </a:cubicBezTo>
                    <a:cubicBezTo>
                      <a:pt x="2" y="0"/>
                      <a:pt x="6" y="1"/>
                      <a:pt x="8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3" y="3"/>
                      <a:pt x="2" y="7"/>
                      <a:pt x="2" y="11"/>
                    </a:cubicBezTo>
                    <a:cubicBezTo>
                      <a:pt x="1" y="11"/>
                      <a:pt x="1" y="10"/>
                      <a:pt x="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C390EA27-1FE2-4756-A3F0-21C98E0E4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101" y="3649663"/>
                <a:ext cx="622300" cy="611188"/>
              </a:xfrm>
              <a:custGeom>
                <a:avLst/>
                <a:gdLst>
                  <a:gd name="T0" fmla="*/ 145 w 195"/>
                  <a:gd name="T1" fmla="*/ 111 h 192"/>
                  <a:gd name="T2" fmla="*/ 109 w 195"/>
                  <a:gd name="T3" fmla="*/ 179 h 192"/>
                  <a:gd name="T4" fmla="*/ 82 w 195"/>
                  <a:gd name="T5" fmla="*/ 183 h 192"/>
                  <a:gd name="T6" fmla="*/ 7 w 195"/>
                  <a:gd name="T7" fmla="*/ 107 h 192"/>
                  <a:gd name="T8" fmla="*/ 6 w 195"/>
                  <a:gd name="T9" fmla="*/ 84 h 192"/>
                  <a:gd name="T10" fmla="*/ 30 w 195"/>
                  <a:gd name="T11" fmla="*/ 85 h 192"/>
                  <a:gd name="T12" fmla="*/ 87 w 195"/>
                  <a:gd name="T13" fmla="*/ 142 h 192"/>
                  <a:gd name="T14" fmla="*/ 91 w 195"/>
                  <a:gd name="T15" fmla="*/ 146 h 192"/>
                  <a:gd name="T16" fmla="*/ 102 w 195"/>
                  <a:gd name="T17" fmla="*/ 124 h 192"/>
                  <a:gd name="T18" fmla="*/ 148 w 195"/>
                  <a:gd name="T19" fmla="*/ 39 h 192"/>
                  <a:gd name="T20" fmla="*/ 163 w 195"/>
                  <a:gd name="T21" fmla="*/ 11 h 192"/>
                  <a:gd name="T22" fmla="*/ 185 w 195"/>
                  <a:gd name="T23" fmla="*/ 3 h 192"/>
                  <a:gd name="T24" fmla="*/ 191 w 195"/>
                  <a:gd name="T25" fmla="*/ 26 h 192"/>
                  <a:gd name="T26" fmla="*/ 162 w 195"/>
                  <a:gd name="T27" fmla="*/ 79 h 192"/>
                  <a:gd name="T28" fmla="*/ 145 w 195"/>
                  <a:gd name="T29" fmla="*/ 11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5" h="192">
                    <a:moveTo>
                      <a:pt x="145" y="111"/>
                    </a:moveTo>
                    <a:cubicBezTo>
                      <a:pt x="133" y="134"/>
                      <a:pt x="121" y="157"/>
                      <a:pt x="109" y="179"/>
                    </a:cubicBezTo>
                    <a:cubicBezTo>
                      <a:pt x="103" y="190"/>
                      <a:pt x="91" y="192"/>
                      <a:pt x="82" y="183"/>
                    </a:cubicBezTo>
                    <a:cubicBezTo>
                      <a:pt x="57" y="158"/>
                      <a:pt x="32" y="132"/>
                      <a:pt x="7" y="107"/>
                    </a:cubicBezTo>
                    <a:cubicBezTo>
                      <a:pt x="0" y="100"/>
                      <a:pt x="1" y="89"/>
                      <a:pt x="6" y="84"/>
                    </a:cubicBezTo>
                    <a:cubicBezTo>
                      <a:pt x="13" y="77"/>
                      <a:pt x="23" y="78"/>
                      <a:pt x="30" y="85"/>
                    </a:cubicBezTo>
                    <a:cubicBezTo>
                      <a:pt x="49" y="104"/>
                      <a:pt x="68" y="123"/>
                      <a:pt x="87" y="142"/>
                    </a:cubicBezTo>
                    <a:cubicBezTo>
                      <a:pt x="88" y="143"/>
                      <a:pt x="89" y="144"/>
                      <a:pt x="91" y="146"/>
                    </a:cubicBezTo>
                    <a:cubicBezTo>
                      <a:pt x="95" y="138"/>
                      <a:pt x="98" y="131"/>
                      <a:pt x="102" y="124"/>
                    </a:cubicBezTo>
                    <a:cubicBezTo>
                      <a:pt x="117" y="96"/>
                      <a:pt x="132" y="68"/>
                      <a:pt x="148" y="39"/>
                    </a:cubicBezTo>
                    <a:cubicBezTo>
                      <a:pt x="153" y="30"/>
                      <a:pt x="158" y="20"/>
                      <a:pt x="163" y="11"/>
                    </a:cubicBezTo>
                    <a:cubicBezTo>
                      <a:pt x="168" y="1"/>
                      <a:pt x="178" y="0"/>
                      <a:pt x="185" y="3"/>
                    </a:cubicBezTo>
                    <a:cubicBezTo>
                      <a:pt x="193" y="7"/>
                      <a:pt x="195" y="18"/>
                      <a:pt x="191" y="26"/>
                    </a:cubicBezTo>
                    <a:cubicBezTo>
                      <a:pt x="182" y="44"/>
                      <a:pt x="172" y="62"/>
                      <a:pt x="162" y="79"/>
                    </a:cubicBezTo>
                    <a:cubicBezTo>
                      <a:pt x="161" y="82"/>
                      <a:pt x="149" y="105"/>
                      <a:pt x="145" y="11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9AEF8173-5C3F-4A95-AFA5-151718BC36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0813" y="2312988"/>
                <a:ext cx="1733550" cy="2232025"/>
              </a:xfrm>
              <a:custGeom>
                <a:avLst/>
                <a:gdLst>
                  <a:gd name="T0" fmla="*/ 519 w 543"/>
                  <a:gd name="T1" fmla="*/ 420 h 700"/>
                  <a:gd name="T2" fmla="*/ 452 w 543"/>
                  <a:gd name="T3" fmla="*/ 344 h 700"/>
                  <a:gd name="T4" fmla="*/ 451 w 543"/>
                  <a:gd name="T5" fmla="*/ 131 h 700"/>
                  <a:gd name="T6" fmla="*/ 353 w 543"/>
                  <a:gd name="T7" fmla="*/ 120 h 700"/>
                  <a:gd name="T8" fmla="*/ 350 w 543"/>
                  <a:gd name="T9" fmla="*/ 120 h 700"/>
                  <a:gd name="T10" fmla="*/ 347 w 543"/>
                  <a:gd name="T11" fmla="*/ 93 h 700"/>
                  <a:gd name="T12" fmla="*/ 309 w 543"/>
                  <a:gd name="T13" fmla="*/ 76 h 700"/>
                  <a:gd name="T14" fmla="*/ 273 w 543"/>
                  <a:gd name="T15" fmla="*/ 18 h 700"/>
                  <a:gd name="T16" fmla="*/ 261 w 543"/>
                  <a:gd name="T17" fmla="*/ 10 h 700"/>
                  <a:gd name="T18" fmla="*/ 234 w 543"/>
                  <a:gd name="T19" fmla="*/ 2 h 700"/>
                  <a:gd name="T20" fmla="*/ 231 w 543"/>
                  <a:gd name="T21" fmla="*/ 2 h 700"/>
                  <a:gd name="T22" fmla="*/ 150 w 543"/>
                  <a:gd name="T23" fmla="*/ 69 h 700"/>
                  <a:gd name="T24" fmla="*/ 123 w 543"/>
                  <a:gd name="T25" fmla="*/ 75 h 700"/>
                  <a:gd name="T26" fmla="*/ 105 w 543"/>
                  <a:gd name="T27" fmla="*/ 114 h 700"/>
                  <a:gd name="T28" fmla="*/ 18 w 543"/>
                  <a:gd name="T29" fmla="*/ 120 h 700"/>
                  <a:gd name="T30" fmla="*/ 0 w 543"/>
                  <a:gd name="T31" fmla="*/ 371 h 700"/>
                  <a:gd name="T32" fmla="*/ 0 w 543"/>
                  <a:gd name="T33" fmla="*/ 606 h 700"/>
                  <a:gd name="T34" fmla="*/ 0 w 543"/>
                  <a:gd name="T35" fmla="*/ 607 h 700"/>
                  <a:gd name="T36" fmla="*/ 19 w 543"/>
                  <a:gd name="T37" fmla="*/ 621 h 700"/>
                  <a:gd name="T38" fmla="*/ 206 w 543"/>
                  <a:gd name="T39" fmla="*/ 625 h 700"/>
                  <a:gd name="T40" fmla="*/ 321 w 543"/>
                  <a:gd name="T41" fmla="*/ 695 h 700"/>
                  <a:gd name="T42" fmla="*/ 478 w 543"/>
                  <a:gd name="T43" fmla="*/ 651 h 700"/>
                  <a:gd name="T44" fmla="*/ 538 w 543"/>
                  <a:gd name="T45" fmla="*/ 473 h 700"/>
                  <a:gd name="T46" fmla="*/ 215 w 543"/>
                  <a:gd name="T47" fmla="*/ 35 h 700"/>
                  <a:gd name="T48" fmla="*/ 255 w 543"/>
                  <a:gd name="T49" fmla="*/ 45 h 700"/>
                  <a:gd name="T50" fmla="*/ 261 w 543"/>
                  <a:gd name="T51" fmla="*/ 51 h 700"/>
                  <a:gd name="T52" fmla="*/ 271 w 543"/>
                  <a:gd name="T53" fmla="*/ 76 h 700"/>
                  <a:gd name="T54" fmla="*/ 181 w 543"/>
                  <a:gd name="T55" fmla="*/ 75 h 700"/>
                  <a:gd name="T56" fmla="*/ 137 w 543"/>
                  <a:gd name="T57" fmla="*/ 107 h 700"/>
                  <a:gd name="T58" fmla="*/ 309 w 543"/>
                  <a:gd name="T59" fmla="*/ 108 h 700"/>
                  <a:gd name="T60" fmla="*/ 315 w 543"/>
                  <a:gd name="T61" fmla="*/ 160 h 700"/>
                  <a:gd name="T62" fmla="*/ 261 w 543"/>
                  <a:gd name="T63" fmla="*/ 166 h 700"/>
                  <a:gd name="T64" fmla="*/ 136 w 543"/>
                  <a:gd name="T65" fmla="*/ 160 h 700"/>
                  <a:gd name="T66" fmla="*/ 183 w 543"/>
                  <a:gd name="T67" fmla="*/ 588 h 700"/>
                  <a:gd name="T68" fmla="*/ 32 w 543"/>
                  <a:gd name="T69" fmla="*/ 290 h 700"/>
                  <a:gd name="T70" fmla="*/ 38 w 543"/>
                  <a:gd name="T71" fmla="*/ 152 h 700"/>
                  <a:gd name="T72" fmla="*/ 105 w 543"/>
                  <a:gd name="T73" fmla="*/ 158 h 700"/>
                  <a:gd name="T74" fmla="*/ 123 w 543"/>
                  <a:gd name="T75" fmla="*/ 197 h 700"/>
                  <a:gd name="T76" fmla="*/ 329 w 543"/>
                  <a:gd name="T77" fmla="*/ 197 h 700"/>
                  <a:gd name="T78" fmla="*/ 347 w 543"/>
                  <a:gd name="T79" fmla="*/ 158 h 700"/>
                  <a:gd name="T80" fmla="*/ 382 w 543"/>
                  <a:gd name="T81" fmla="*/ 152 h 700"/>
                  <a:gd name="T82" fmla="*/ 420 w 543"/>
                  <a:gd name="T83" fmla="*/ 157 h 700"/>
                  <a:gd name="T84" fmla="*/ 420 w 543"/>
                  <a:gd name="T85" fmla="*/ 327 h 700"/>
                  <a:gd name="T86" fmla="*/ 404 w 543"/>
                  <a:gd name="T87" fmla="*/ 329 h 700"/>
                  <a:gd name="T88" fmla="*/ 276 w 543"/>
                  <a:gd name="T89" fmla="*/ 339 h 700"/>
                  <a:gd name="T90" fmla="*/ 175 w 543"/>
                  <a:gd name="T91" fmla="*/ 452 h 700"/>
                  <a:gd name="T92" fmla="*/ 507 w 543"/>
                  <a:gd name="T93" fmla="*/ 536 h 700"/>
                  <a:gd name="T94" fmla="*/ 391 w 543"/>
                  <a:gd name="T95" fmla="*/ 661 h 700"/>
                  <a:gd name="T96" fmla="*/ 282 w 543"/>
                  <a:gd name="T97" fmla="*/ 648 h 700"/>
                  <a:gd name="T98" fmla="*/ 211 w 543"/>
                  <a:gd name="T99" fmla="*/ 572 h 700"/>
                  <a:gd name="T100" fmla="*/ 278 w 543"/>
                  <a:gd name="T101" fmla="*/ 374 h 700"/>
                  <a:gd name="T102" fmla="*/ 481 w 543"/>
                  <a:gd name="T103" fmla="*/ 421 h 700"/>
                  <a:gd name="T104" fmla="*/ 507 w 543"/>
                  <a:gd name="T105" fmla="*/ 536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3" h="700">
                    <a:moveTo>
                      <a:pt x="538" y="473"/>
                    </a:moveTo>
                    <a:cubicBezTo>
                      <a:pt x="534" y="454"/>
                      <a:pt x="528" y="437"/>
                      <a:pt x="519" y="420"/>
                    </a:cubicBezTo>
                    <a:cubicBezTo>
                      <a:pt x="504" y="393"/>
                      <a:pt x="483" y="370"/>
                      <a:pt x="457" y="353"/>
                    </a:cubicBezTo>
                    <a:cubicBezTo>
                      <a:pt x="453" y="351"/>
                      <a:pt x="452" y="348"/>
                      <a:pt x="452" y="344"/>
                    </a:cubicBezTo>
                    <a:cubicBezTo>
                      <a:pt x="452" y="276"/>
                      <a:pt x="452" y="208"/>
                      <a:pt x="452" y="140"/>
                    </a:cubicBezTo>
                    <a:cubicBezTo>
                      <a:pt x="452" y="137"/>
                      <a:pt x="452" y="134"/>
                      <a:pt x="451" y="131"/>
                    </a:cubicBezTo>
                    <a:cubicBezTo>
                      <a:pt x="448" y="123"/>
                      <a:pt x="442" y="120"/>
                      <a:pt x="434" y="120"/>
                    </a:cubicBezTo>
                    <a:cubicBezTo>
                      <a:pt x="407" y="120"/>
                      <a:pt x="380" y="120"/>
                      <a:pt x="353" y="120"/>
                    </a:cubicBezTo>
                    <a:cubicBezTo>
                      <a:pt x="352" y="120"/>
                      <a:pt x="351" y="120"/>
                      <a:pt x="350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7" y="120"/>
                      <a:pt x="347" y="119"/>
                      <a:pt x="347" y="114"/>
                    </a:cubicBezTo>
                    <a:cubicBezTo>
                      <a:pt x="347" y="107"/>
                      <a:pt x="347" y="100"/>
                      <a:pt x="347" y="93"/>
                    </a:cubicBezTo>
                    <a:cubicBezTo>
                      <a:pt x="347" y="81"/>
                      <a:pt x="341" y="76"/>
                      <a:pt x="329" y="76"/>
                    </a:cubicBezTo>
                    <a:cubicBezTo>
                      <a:pt x="322" y="75"/>
                      <a:pt x="316" y="75"/>
                      <a:pt x="309" y="76"/>
                    </a:cubicBezTo>
                    <a:cubicBezTo>
                      <a:pt x="304" y="76"/>
                      <a:pt x="303" y="74"/>
                      <a:pt x="302" y="69"/>
                    </a:cubicBezTo>
                    <a:cubicBezTo>
                      <a:pt x="300" y="48"/>
                      <a:pt x="290" y="31"/>
                      <a:pt x="273" y="18"/>
                    </a:cubicBezTo>
                    <a:cubicBezTo>
                      <a:pt x="269" y="15"/>
                      <a:pt x="265" y="13"/>
                      <a:pt x="261" y="10"/>
                    </a:cubicBezTo>
                    <a:cubicBezTo>
                      <a:pt x="261" y="10"/>
                      <a:pt x="261" y="10"/>
                      <a:pt x="261" y="10"/>
                    </a:cubicBezTo>
                    <a:cubicBezTo>
                      <a:pt x="259" y="9"/>
                      <a:pt x="257" y="8"/>
                      <a:pt x="255" y="8"/>
                    </a:cubicBezTo>
                    <a:cubicBezTo>
                      <a:pt x="249" y="5"/>
                      <a:pt x="242" y="3"/>
                      <a:pt x="234" y="2"/>
                    </a:cubicBezTo>
                    <a:cubicBezTo>
                      <a:pt x="233" y="2"/>
                      <a:pt x="232" y="2"/>
                      <a:pt x="231" y="2"/>
                    </a:cubicBezTo>
                    <a:cubicBezTo>
                      <a:pt x="231" y="2"/>
                      <a:pt x="231" y="2"/>
                      <a:pt x="231" y="2"/>
                    </a:cubicBezTo>
                    <a:cubicBezTo>
                      <a:pt x="212" y="0"/>
                      <a:pt x="194" y="6"/>
                      <a:pt x="179" y="18"/>
                    </a:cubicBezTo>
                    <a:cubicBezTo>
                      <a:pt x="162" y="31"/>
                      <a:pt x="152" y="48"/>
                      <a:pt x="150" y="69"/>
                    </a:cubicBezTo>
                    <a:cubicBezTo>
                      <a:pt x="149" y="74"/>
                      <a:pt x="148" y="76"/>
                      <a:pt x="143" y="75"/>
                    </a:cubicBezTo>
                    <a:cubicBezTo>
                      <a:pt x="136" y="75"/>
                      <a:pt x="129" y="75"/>
                      <a:pt x="123" y="75"/>
                    </a:cubicBezTo>
                    <a:cubicBezTo>
                      <a:pt x="111" y="75"/>
                      <a:pt x="105" y="81"/>
                      <a:pt x="105" y="93"/>
                    </a:cubicBezTo>
                    <a:cubicBezTo>
                      <a:pt x="105" y="100"/>
                      <a:pt x="105" y="107"/>
                      <a:pt x="105" y="114"/>
                    </a:cubicBezTo>
                    <a:cubicBezTo>
                      <a:pt x="105" y="120"/>
                      <a:pt x="105" y="120"/>
                      <a:pt x="98" y="120"/>
                    </a:cubicBezTo>
                    <a:cubicBezTo>
                      <a:pt x="72" y="120"/>
                      <a:pt x="45" y="121"/>
                      <a:pt x="18" y="120"/>
                    </a:cubicBezTo>
                    <a:cubicBezTo>
                      <a:pt x="7" y="120"/>
                      <a:pt x="0" y="127"/>
                      <a:pt x="0" y="139"/>
                    </a:cubicBezTo>
                    <a:cubicBezTo>
                      <a:pt x="0" y="216"/>
                      <a:pt x="0" y="293"/>
                      <a:pt x="0" y="371"/>
                    </a:cubicBezTo>
                    <a:cubicBezTo>
                      <a:pt x="0" y="448"/>
                      <a:pt x="0" y="526"/>
                      <a:pt x="0" y="603"/>
                    </a:cubicBezTo>
                    <a:cubicBezTo>
                      <a:pt x="0" y="604"/>
                      <a:pt x="0" y="605"/>
                      <a:pt x="0" y="606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1" y="609"/>
                      <a:pt x="1" y="610"/>
                      <a:pt x="1" y="611"/>
                    </a:cubicBezTo>
                    <a:cubicBezTo>
                      <a:pt x="4" y="619"/>
                      <a:pt x="11" y="621"/>
                      <a:pt x="19" y="621"/>
                    </a:cubicBezTo>
                    <a:cubicBezTo>
                      <a:pt x="78" y="621"/>
                      <a:pt x="138" y="621"/>
                      <a:pt x="197" y="621"/>
                    </a:cubicBezTo>
                    <a:cubicBezTo>
                      <a:pt x="201" y="621"/>
                      <a:pt x="203" y="622"/>
                      <a:pt x="206" y="625"/>
                    </a:cubicBezTo>
                    <a:cubicBezTo>
                      <a:pt x="216" y="636"/>
                      <a:pt x="226" y="647"/>
                      <a:pt x="237" y="657"/>
                    </a:cubicBezTo>
                    <a:cubicBezTo>
                      <a:pt x="261" y="677"/>
                      <a:pt x="290" y="689"/>
                      <a:pt x="321" y="695"/>
                    </a:cubicBezTo>
                    <a:cubicBezTo>
                      <a:pt x="350" y="700"/>
                      <a:pt x="378" y="698"/>
                      <a:pt x="406" y="690"/>
                    </a:cubicBezTo>
                    <a:cubicBezTo>
                      <a:pt x="433" y="682"/>
                      <a:pt x="457" y="669"/>
                      <a:pt x="478" y="651"/>
                    </a:cubicBezTo>
                    <a:cubicBezTo>
                      <a:pt x="511" y="621"/>
                      <a:pt x="532" y="584"/>
                      <a:pt x="539" y="540"/>
                    </a:cubicBezTo>
                    <a:cubicBezTo>
                      <a:pt x="543" y="518"/>
                      <a:pt x="542" y="495"/>
                      <a:pt x="538" y="473"/>
                    </a:cubicBezTo>
                    <a:close/>
                    <a:moveTo>
                      <a:pt x="197" y="44"/>
                    </a:moveTo>
                    <a:cubicBezTo>
                      <a:pt x="202" y="40"/>
                      <a:pt x="209" y="36"/>
                      <a:pt x="215" y="35"/>
                    </a:cubicBezTo>
                    <a:cubicBezTo>
                      <a:pt x="215" y="35"/>
                      <a:pt x="215" y="35"/>
                      <a:pt x="215" y="35"/>
                    </a:cubicBezTo>
                    <a:cubicBezTo>
                      <a:pt x="229" y="32"/>
                      <a:pt x="244" y="35"/>
                      <a:pt x="255" y="45"/>
                    </a:cubicBezTo>
                    <a:cubicBezTo>
                      <a:pt x="257" y="46"/>
                      <a:pt x="259" y="48"/>
                      <a:pt x="261" y="50"/>
                    </a:cubicBezTo>
                    <a:cubicBezTo>
                      <a:pt x="261" y="50"/>
                      <a:pt x="261" y="51"/>
                      <a:pt x="261" y="51"/>
                    </a:cubicBezTo>
                    <a:cubicBezTo>
                      <a:pt x="261" y="51"/>
                      <a:pt x="261" y="51"/>
                      <a:pt x="261" y="51"/>
                    </a:cubicBezTo>
                    <a:cubicBezTo>
                      <a:pt x="267" y="57"/>
                      <a:pt x="270" y="65"/>
                      <a:pt x="271" y="76"/>
                    </a:cubicBezTo>
                    <a:cubicBezTo>
                      <a:pt x="268" y="76"/>
                      <a:pt x="212" y="75"/>
                      <a:pt x="188" y="75"/>
                    </a:cubicBezTo>
                    <a:cubicBezTo>
                      <a:pt x="186" y="75"/>
                      <a:pt x="184" y="75"/>
                      <a:pt x="181" y="75"/>
                    </a:cubicBezTo>
                    <a:cubicBezTo>
                      <a:pt x="182" y="62"/>
                      <a:pt x="188" y="52"/>
                      <a:pt x="197" y="44"/>
                    </a:cubicBezTo>
                    <a:close/>
                    <a:moveTo>
                      <a:pt x="137" y="107"/>
                    </a:moveTo>
                    <a:cubicBezTo>
                      <a:pt x="139" y="107"/>
                      <a:pt x="141" y="107"/>
                      <a:pt x="142" y="107"/>
                    </a:cubicBezTo>
                    <a:cubicBezTo>
                      <a:pt x="167" y="107"/>
                      <a:pt x="278" y="108"/>
                      <a:pt x="309" y="108"/>
                    </a:cubicBezTo>
                    <a:cubicBezTo>
                      <a:pt x="311" y="108"/>
                      <a:pt x="313" y="108"/>
                      <a:pt x="315" y="108"/>
                    </a:cubicBezTo>
                    <a:cubicBezTo>
                      <a:pt x="315" y="110"/>
                      <a:pt x="315" y="145"/>
                      <a:pt x="315" y="160"/>
                    </a:cubicBezTo>
                    <a:cubicBezTo>
                      <a:pt x="315" y="165"/>
                      <a:pt x="314" y="166"/>
                      <a:pt x="310" y="166"/>
                    </a:cubicBezTo>
                    <a:cubicBezTo>
                      <a:pt x="293" y="166"/>
                      <a:pt x="261" y="166"/>
                      <a:pt x="261" y="166"/>
                    </a:cubicBezTo>
                    <a:cubicBezTo>
                      <a:pt x="221" y="165"/>
                      <a:pt x="182" y="165"/>
                      <a:pt x="142" y="166"/>
                    </a:cubicBezTo>
                    <a:cubicBezTo>
                      <a:pt x="138" y="166"/>
                      <a:pt x="136" y="165"/>
                      <a:pt x="136" y="160"/>
                    </a:cubicBezTo>
                    <a:cubicBezTo>
                      <a:pt x="137" y="144"/>
                      <a:pt x="137" y="123"/>
                      <a:pt x="137" y="107"/>
                    </a:cubicBezTo>
                    <a:close/>
                    <a:moveTo>
                      <a:pt x="183" y="588"/>
                    </a:moveTo>
                    <a:cubicBezTo>
                      <a:pt x="159" y="589"/>
                      <a:pt x="31" y="587"/>
                      <a:pt x="31" y="587"/>
                    </a:cubicBezTo>
                    <a:cubicBezTo>
                      <a:pt x="31" y="587"/>
                      <a:pt x="32" y="374"/>
                      <a:pt x="32" y="290"/>
                    </a:cubicBezTo>
                    <a:cubicBezTo>
                      <a:pt x="32" y="246"/>
                      <a:pt x="32" y="202"/>
                      <a:pt x="32" y="158"/>
                    </a:cubicBezTo>
                    <a:cubicBezTo>
                      <a:pt x="32" y="154"/>
                      <a:pt x="33" y="152"/>
                      <a:pt x="38" y="152"/>
                    </a:cubicBezTo>
                    <a:cubicBezTo>
                      <a:pt x="58" y="152"/>
                      <a:pt x="79" y="152"/>
                      <a:pt x="99" y="152"/>
                    </a:cubicBezTo>
                    <a:cubicBezTo>
                      <a:pt x="104" y="152"/>
                      <a:pt x="105" y="154"/>
                      <a:pt x="105" y="158"/>
                    </a:cubicBezTo>
                    <a:cubicBezTo>
                      <a:pt x="105" y="165"/>
                      <a:pt x="105" y="173"/>
                      <a:pt x="105" y="180"/>
                    </a:cubicBezTo>
                    <a:cubicBezTo>
                      <a:pt x="105" y="190"/>
                      <a:pt x="113" y="197"/>
                      <a:pt x="123" y="197"/>
                    </a:cubicBezTo>
                    <a:cubicBezTo>
                      <a:pt x="154" y="197"/>
                      <a:pt x="184" y="197"/>
                      <a:pt x="215" y="197"/>
                    </a:cubicBezTo>
                    <a:cubicBezTo>
                      <a:pt x="215" y="197"/>
                      <a:pt x="291" y="197"/>
                      <a:pt x="329" y="197"/>
                    </a:cubicBezTo>
                    <a:cubicBezTo>
                      <a:pt x="339" y="197"/>
                      <a:pt x="347" y="191"/>
                      <a:pt x="347" y="180"/>
                    </a:cubicBezTo>
                    <a:cubicBezTo>
                      <a:pt x="347" y="173"/>
                      <a:pt x="347" y="165"/>
                      <a:pt x="347" y="158"/>
                    </a:cubicBezTo>
                    <a:cubicBezTo>
                      <a:pt x="347" y="154"/>
                      <a:pt x="348" y="152"/>
                      <a:pt x="352" y="152"/>
                    </a:cubicBezTo>
                    <a:cubicBezTo>
                      <a:pt x="362" y="152"/>
                      <a:pt x="382" y="152"/>
                      <a:pt x="382" y="152"/>
                    </a:cubicBezTo>
                    <a:cubicBezTo>
                      <a:pt x="393" y="152"/>
                      <a:pt x="404" y="152"/>
                      <a:pt x="416" y="152"/>
                    </a:cubicBezTo>
                    <a:cubicBezTo>
                      <a:pt x="419" y="152"/>
                      <a:pt x="420" y="153"/>
                      <a:pt x="420" y="157"/>
                    </a:cubicBezTo>
                    <a:cubicBezTo>
                      <a:pt x="420" y="168"/>
                      <a:pt x="420" y="179"/>
                      <a:pt x="420" y="190"/>
                    </a:cubicBezTo>
                    <a:cubicBezTo>
                      <a:pt x="420" y="235"/>
                      <a:pt x="420" y="281"/>
                      <a:pt x="420" y="327"/>
                    </a:cubicBezTo>
                    <a:cubicBezTo>
                      <a:pt x="420" y="329"/>
                      <a:pt x="420" y="331"/>
                      <a:pt x="420" y="334"/>
                    </a:cubicBezTo>
                    <a:cubicBezTo>
                      <a:pt x="414" y="332"/>
                      <a:pt x="409" y="331"/>
                      <a:pt x="404" y="329"/>
                    </a:cubicBezTo>
                    <a:cubicBezTo>
                      <a:pt x="378" y="321"/>
                      <a:pt x="351" y="321"/>
                      <a:pt x="324" y="324"/>
                    </a:cubicBezTo>
                    <a:cubicBezTo>
                      <a:pt x="308" y="327"/>
                      <a:pt x="292" y="332"/>
                      <a:pt x="276" y="339"/>
                    </a:cubicBezTo>
                    <a:cubicBezTo>
                      <a:pt x="275" y="339"/>
                      <a:pt x="261" y="346"/>
                      <a:pt x="261" y="346"/>
                    </a:cubicBezTo>
                    <a:cubicBezTo>
                      <a:pt x="220" y="371"/>
                      <a:pt x="190" y="406"/>
                      <a:pt x="175" y="452"/>
                    </a:cubicBezTo>
                    <a:cubicBezTo>
                      <a:pt x="160" y="498"/>
                      <a:pt x="164" y="544"/>
                      <a:pt x="183" y="588"/>
                    </a:cubicBezTo>
                    <a:close/>
                    <a:moveTo>
                      <a:pt x="507" y="536"/>
                    </a:moveTo>
                    <a:cubicBezTo>
                      <a:pt x="501" y="572"/>
                      <a:pt x="484" y="603"/>
                      <a:pt x="456" y="627"/>
                    </a:cubicBezTo>
                    <a:cubicBezTo>
                      <a:pt x="437" y="644"/>
                      <a:pt x="415" y="655"/>
                      <a:pt x="391" y="661"/>
                    </a:cubicBezTo>
                    <a:cubicBezTo>
                      <a:pt x="376" y="665"/>
                      <a:pt x="361" y="666"/>
                      <a:pt x="346" y="666"/>
                    </a:cubicBezTo>
                    <a:cubicBezTo>
                      <a:pt x="324" y="665"/>
                      <a:pt x="302" y="659"/>
                      <a:pt x="282" y="648"/>
                    </a:cubicBezTo>
                    <a:cubicBezTo>
                      <a:pt x="280" y="647"/>
                      <a:pt x="270" y="641"/>
                      <a:pt x="268" y="640"/>
                    </a:cubicBezTo>
                    <a:cubicBezTo>
                      <a:pt x="242" y="623"/>
                      <a:pt x="224" y="600"/>
                      <a:pt x="211" y="572"/>
                    </a:cubicBezTo>
                    <a:cubicBezTo>
                      <a:pt x="198" y="544"/>
                      <a:pt x="195" y="514"/>
                      <a:pt x="200" y="484"/>
                    </a:cubicBezTo>
                    <a:cubicBezTo>
                      <a:pt x="209" y="435"/>
                      <a:pt x="235" y="398"/>
                      <a:pt x="278" y="374"/>
                    </a:cubicBezTo>
                    <a:cubicBezTo>
                      <a:pt x="304" y="359"/>
                      <a:pt x="331" y="352"/>
                      <a:pt x="360" y="354"/>
                    </a:cubicBezTo>
                    <a:cubicBezTo>
                      <a:pt x="411" y="357"/>
                      <a:pt x="452" y="379"/>
                      <a:pt x="481" y="421"/>
                    </a:cubicBezTo>
                    <a:cubicBezTo>
                      <a:pt x="493" y="437"/>
                      <a:pt x="501" y="455"/>
                      <a:pt x="506" y="475"/>
                    </a:cubicBezTo>
                    <a:cubicBezTo>
                      <a:pt x="510" y="495"/>
                      <a:pt x="511" y="515"/>
                      <a:pt x="507" y="53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34" name="Straight Connector 2">
              <a:extLst>
                <a:ext uri="{FF2B5EF4-FFF2-40B4-BE49-F238E27FC236}">
                  <a16:creationId xmlns:a16="http://schemas.microsoft.com/office/drawing/2014/main" id="{055FD339-6624-469D-9E75-56140C89AEE5}"/>
                </a:ext>
              </a:extLst>
            </p:cNvPr>
            <p:cNvCxnSpPr/>
            <p:nvPr/>
          </p:nvCxnSpPr>
          <p:spPr>
            <a:xfrm>
              <a:off x="2489200" y="274320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">
              <a:extLst>
                <a:ext uri="{FF2B5EF4-FFF2-40B4-BE49-F238E27FC236}">
                  <a16:creationId xmlns:a16="http://schemas.microsoft.com/office/drawing/2014/main" id="{8612B0EC-E1FC-452C-8A5D-8A96934ACE96}"/>
                </a:ext>
              </a:extLst>
            </p:cNvPr>
            <p:cNvCxnSpPr/>
            <p:nvPr/>
          </p:nvCxnSpPr>
          <p:spPr>
            <a:xfrm>
              <a:off x="2489200" y="306324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2">
              <a:extLst>
                <a:ext uri="{FF2B5EF4-FFF2-40B4-BE49-F238E27FC236}">
                  <a16:creationId xmlns:a16="http://schemas.microsoft.com/office/drawing/2014/main" id="{E1043069-413C-49D4-8B80-40AF0EAE5EE9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3383280"/>
              <a:ext cx="85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7">
              <a:extLst>
                <a:ext uri="{FF2B5EF4-FFF2-40B4-BE49-F238E27FC236}">
                  <a16:creationId xmlns:a16="http://schemas.microsoft.com/office/drawing/2014/main" id="{397EB301-14C4-4DFE-B42B-473BC0BCD6F9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3693160"/>
              <a:ext cx="635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8">
              <a:extLst>
                <a:ext uri="{FF2B5EF4-FFF2-40B4-BE49-F238E27FC236}">
                  <a16:creationId xmlns:a16="http://schemas.microsoft.com/office/drawing/2014/main" id="{FBC917EB-9D8B-4B59-A3AC-3DB6C8C02DE6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013200"/>
              <a:ext cx="477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9">
              <a:extLst>
                <a:ext uri="{FF2B5EF4-FFF2-40B4-BE49-F238E27FC236}">
                  <a16:creationId xmlns:a16="http://schemas.microsoft.com/office/drawing/2014/main" id="{7521A0EA-AC72-4870-82E3-4972FC968A8C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3332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8334326-78D0-4D4C-A570-C3A654DA6E92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6380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2675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815989-7CFB-4CA3-92D8-95A1D9BDB049}"/>
              </a:ext>
            </a:extLst>
          </p:cNvPr>
          <p:cNvSpPr txBox="1"/>
          <p:nvPr/>
        </p:nvSpPr>
        <p:spPr>
          <a:xfrm>
            <a:off x="377126" y="25055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C15B460-F9E9-444D-AF1E-C6C8BB037A1F}"/>
              </a:ext>
            </a:extLst>
          </p:cNvPr>
          <p:cNvSpPr/>
          <p:nvPr/>
        </p:nvSpPr>
        <p:spPr>
          <a:xfrm>
            <a:off x="3699425" y="2026414"/>
            <a:ext cx="4283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WYMAGANE ZAŁĄCZNIKI: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870" y="2488079"/>
            <a:ext cx="6300788" cy="417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Zas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DDE06C24-F2B5-40E9-9E68-904C816445F9}"/>
              </a:ext>
            </a:extLst>
          </p:cNvPr>
          <p:cNvGrpSpPr/>
          <p:nvPr/>
        </p:nvGrpSpPr>
        <p:grpSpPr>
          <a:xfrm>
            <a:off x="9712997" y="2249770"/>
            <a:ext cx="1871103" cy="1522468"/>
            <a:chOff x="2909454" y="9724789"/>
            <a:chExt cx="3175831" cy="3161461"/>
          </a:xfrm>
        </p:grpSpPr>
        <p:sp>
          <p:nvSpPr>
            <p:cNvPr id="16" name="Oval 105">
              <a:extLst>
                <a:ext uri="{FF2B5EF4-FFF2-40B4-BE49-F238E27FC236}">
                  <a16:creationId xmlns:a16="http://schemas.microsoft.com/office/drawing/2014/main" id="{9EFD8FB5-8460-4267-A31C-E5093A3A4A10}"/>
                </a:ext>
              </a:extLst>
            </p:cNvPr>
            <p:cNvSpPr/>
            <p:nvPr/>
          </p:nvSpPr>
          <p:spPr>
            <a:xfrm>
              <a:off x="3123673" y="9935223"/>
              <a:ext cx="2715404" cy="2715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06">
              <a:extLst>
                <a:ext uri="{FF2B5EF4-FFF2-40B4-BE49-F238E27FC236}">
                  <a16:creationId xmlns:a16="http://schemas.microsoft.com/office/drawing/2014/main" id="{00E01EE9-24CB-4E46-87A3-09CA2B00BC26}"/>
                </a:ext>
              </a:extLst>
            </p:cNvPr>
            <p:cNvGrpSpPr/>
            <p:nvPr/>
          </p:nvGrpSpPr>
          <p:grpSpPr>
            <a:xfrm>
              <a:off x="2909454" y="9724789"/>
              <a:ext cx="3175831" cy="3161461"/>
              <a:chOff x="6326813" y="2010634"/>
              <a:chExt cx="3620649" cy="3604266"/>
            </a:xfrm>
          </p:grpSpPr>
          <p:grpSp>
            <p:nvGrpSpPr>
              <p:cNvPr id="18" name="Group 107">
                <a:extLst>
                  <a:ext uri="{FF2B5EF4-FFF2-40B4-BE49-F238E27FC236}">
                    <a16:creationId xmlns:a16="http://schemas.microsoft.com/office/drawing/2014/main" id="{2E2A39E3-DFBD-4FE2-BDB7-3BB7122319ED}"/>
                  </a:ext>
                </a:extLst>
              </p:cNvPr>
              <p:cNvGrpSpPr/>
              <p:nvPr/>
            </p:nvGrpSpPr>
            <p:grpSpPr>
              <a:xfrm>
                <a:off x="6326813" y="2010634"/>
                <a:ext cx="3620649" cy="3604266"/>
                <a:chOff x="1342389" y="1846962"/>
                <a:chExt cx="3620649" cy="3604266"/>
              </a:xfrm>
            </p:grpSpPr>
            <p:sp>
              <p:nvSpPr>
                <p:cNvPr id="20" name="AutoShape 3">
                  <a:extLst>
                    <a:ext uri="{FF2B5EF4-FFF2-40B4-BE49-F238E27FC236}">
                      <a16:creationId xmlns:a16="http://schemas.microsoft.com/office/drawing/2014/main" id="{14747923-DAD1-42F8-A6E5-7EB077C50BDA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342389" y="1846962"/>
                  <a:ext cx="3620649" cy="3604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F3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" name="Group 110">
                  <a:extLst>
                    <a:ext uri="{FF2B5EF4-FFF2-40B4-BE49-F238E27FC236}">
                      <a16:creationId xmlns:a16="http://schemas.microsoft.com/office/drawing/2014/main" id="{32FAEC0F-8CD2-41C2-ACB9-7B46A4E4E843}"/>
                    </a:ext>
                  </a:extLst>
                </p:cNvPr>
                <p:cNvGrpSpPr/>
                <p:nvPr/>
              </p:nvGrpSpPr>
              <p:grpSpPr>
                <a:xfrm>
                  <a:off x="2512361" y="3009900"/>
                  <a:ext cx="1271178" cy="1271178"/>
                  <a:chOff x="2566972" y="3009900"/>
                  <a:chExt cx="1271178" cy="1271178"/>
                </a:xfrm>
              </p:grpSpPr>
              <p:sp>
                <p:nvSpPr>
                  <p:cNvPr id="36" name="Rectangle: Rounded Corners 125">
                    <a:extLst>
                      <a:ext uri="{FF2B5EF4-FFF2-40B4-BE49-F238E27FC236}">
                        <a16:creationId xmlns:a16="http://schemas.microsoft.com/office/drawing/2014/main" id="{B26DE5ED-2B11-4F40-B799-97F893A47400}"/>
                      </a:ext>
                    </a:extLst>
                  </p:cNvPr>
                  <p:cNvSpPr/>
                  <p:nvPr/>
                </p:nvSpPr>
                <p:spPr>
                  <a:xfrm>
                    <a:off x="3133106" y="3074090"/>
                    <a:ext cx="143352" cy="61175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Oval 126">
                    <a:extLst>
                      <a:ext uri="{FF2B5EF4-FFF2-40B4-BE49-F238E27FC236}">
                        <a16:creationId xmlns:a16="http://schemas.microsoft.com/office/drawing/2014/main" id="{520340B2-408A-4750-941C-5D1DD61DF74C}"/>
                      </a:ext>
                    </a:extLst>
                  </p:cNvPr>
                  <p:cNvSpPr/>
                  <p:nvPr/>
                </p:nvSpPr>
                <p:spPr>
                  <a:xfrm>
                    <a:off x="2566972" y="3009900"/>
                    <a:ext cx="1271178" cy="1271178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" name="Rectangle 111">
                  <a:extLst>
                    <a:ext uri="{FF2B5EF4-FFF2-40B4-BE49-F238E27FC236}">
                      <a16:creationId xmlns:a16="http://schemas.microsoft.com/office/drawing/2014/main" id="{54A2156E-93C8-4244-8081-80226FB46D67}"/>
                    </a:ext>
                  </a:extLst>
                </p:cNvPr>
                <p:cNvSpPr/>
                <p:nvPr/>
              </p:nvSpPr>
              <p:spPr>
                <a:xfrm>
                  <a:off x="3078360" y="2773232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112">
                  <a:extLst>
                    <a:ext uri="{FF2B5EF4-FFF2-40B4-BE49-F238E27FC236}">
                      <a16:creationId xmlns:a16="http://schemas.microsoft.com/office/drawing/2014/main" id="{0CC10EF7-9650-4ECA-A2A3-A257F3A56B3C}"/>
                    </a:ext>
                  </a:extLst>
                </p:cNvPr>
                <p:cNvSpPr/>
                <p:nvPr/>
              </p:nvSpPr>
              <p:spPr>
                <a:xfrm>
                  <a:off x="3078360" y="4290088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113">
                  <a:extLst>
                    <a:ext uri="{FF2B5EF4-FFF2-40B4-BE49-F238E27FC236}">
                      <a16:creationId xmlns:a16="http://schemas.microsoft.com/office/drawing/2014/main" id="{3CDC347C-8609-467D-99B8-0318DFFD7513}"/>
                    </a:ext>
                  </a:extLst>
                </p:cNvPr>
                <p:cNvSpPr/>
                <p:nvPr/>
              </p:nvSpPr>
              <p:spPr>
                <a:xfrm rot="5400000">
                  <a:off x="3830478" y="3533746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114">
                  <a:extLst>
                    <a:ext uri="{FF2B5EF4-FFF2-40B4-BE49-F238E27FC236}">
                      <a16:creationId xmlns:a16="http://schemas.microsoft.com/office/drawing/2014/main" id="{05E4F7E1-6744-4432-84FE-420F20CE291C}"/>
                    </a:ext>
                  </a:extLst>
                </p:cNvPr>
                <p:cNvSpPr/>
                <p:nvPr/>
              </p:nvSpPr>
              <p:spPr>
                <a:xfrm rot="5400000">
                  <a:off x="2313622" y="3533746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115">
                  <a:extLst>
                    <a:ext uri="{FF2B5EF4-FFF2-40B4-BE49-F238E27FC236}">
                      <a16:creationId xmlns:a16="http://schemas.microsoft.com/office/drawing/2014/main" id="{F8675D0C-F2D4-45C4-A95C-B1AF5B6B770D}"/>
                    </a:ext>
                  </a:extLst>
                </p:cNvPr>
                <p:cNvSpPr/>
                <p:nvPr/>
              </p:nvSpPr>
              <p:spPr>
                <a:xfrm rot="3600000">
                  <a:off x="3733438" y="3154253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116">
                  <a:extLst>
                    <a:ext uri="{FF2B5EF4-FFF2-40B4-BE49-F238E27FC236}">
                      <a16:creationId xmlns:a16="http://schemas.microsoft.com/office/drawing/2014/main" id="{4560DEA3-BEBA-47D9-9AFA-F017B4F85BC6}"/>
                    </a:ext>
                  </a:extLst>
                </p:cNvPr>
                <p:cNvSpPr/>
                <p:nvPr/>
              </p:nvSpPr>
              <p:spPr>
                <a:xfrm rot="3600000">
                  <a:off x="2419802" y="3912681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117">
                  <a:extLst>
                    <a:ext uri="{FF2B5EF4-FFF2-40B4-BE49-F238E27FC236}">
                      <a16:creationId xmlns:a16="http://schemas.microsoft.com/office/drawing/2014/main" id="{99F5397F-9ED3-4742-AAF4-0007307E47D6}"/>
                    </a:ext>
                  </a:extLst>
                </p:cNvPr>
                <p:cNvSpPr/>
                <p:nvPr/>
              </p:nvSpPr>
              <p:spPr>
                <a:xfrm rot="1800000">
                  <a:off x="3458041" y="287588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118">
                  <a:extLst>
                    <a:ext uri="{FF2B5EF4-FFF2-40B4-BE49-F238E27FC236}">
                      <a16:creationId xmlns:a16="http://schemas.microsoft.com/office/drawing/2014/main" id="{035015CD-8E65-41F0-8F6E-177C844EF730}"/>
                    </a:ext>
                  </a:extLst>
                </p:cNvPr>
                <p:cNvSpPr/>
                <p:nvPr/>
              </p:nvSpPr>
              <p:spPr>
                <a:xfrm rot="1800000">
                  <a:off x="2699613" y="4189521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119">
                  <a:extLst>
                    <a:ext uri="{FF2B5EF4-FFF2-40B4-BE49-F238E27FC236}">
                      <a16:creationId xmlns:a16="http://schemas.microsoft.com/office/drawing/2014/main" id="{EC7E487A-493F-4E82-A0C7-EF1399B83C47}"/>
                    </a:ext>
                  </a:extLst>
                </p:cNvPr>
                <p:cNvSpPr/>
                <p:nvPr/>
              </p:nvSpPr>
              <p:spPr>
                <a:xfrm rot="19800000">
                  <a:off x="2698867" y="2873799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120">
                  <a:extLst>
                    <a:ext uri="{FF2B5EF4-FFF2-40B4-BE49-F238E27FC236}">
                      <a16:creationId xmlns:a16="http://schemas.microsoft.com/office/drawing/2014/main" id="{3D4AF74B-F2F7-4E24-9821-603F7A829340}"/>
                    </a:ext>
                  </a:extLst>
                </p:cNvPr>
                <p:cNvSpPr/>
                <p:nvPr/>
              </p:nvSpPr>
              <p:spPr>
                <a:xfrm rot="19800000">
                  <a:off x="3457295" y="418743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 121">
                  <a:extLst>
                    <a:ext uri="{FF2B5EF4-FFF2-40B4-BE49-F238E27FC236}">
                      <a16:creationId xmlns:a16="http://schemas.microsoft.com/office/drawing/2014/main" id="{39B3B3CB-663A-4E58-8850-E43950F123D5}"/>
                    </a:ext>
                  </a:extLst>
                </p:cNvPr>
                <p:cNvSpPr/>
                <p:nvPr/>
              </p:nvSpPr>
              <p:spPr>
                <a:xfrm rot="18000000">
                  <a:off x="2423461" y="3150617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122">
                  <a:extLst>
                    <a:ext uri="{FF2B5EF4-FFF2-40B4-BE49-F238E27FC236}">
                      <a16:creationId xmlns:a16="http://schemas.microsoft.com/office/drawing/2014/main" id="{FB52CFFE-A234-4EAB-BAB2-27CF55EFA597}"/>
                    </a:ext>
                  </a:extLst>
                </p:cNvPr>
                <p:cNvSpPr/>
                <p:nvPr/>
              </p:nvSpPr>
              <p:spPr>
                <a:xfrm rot="18000000">
                  <a:off x="3737097" y="390904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: Rounded Corners 123">
                  <a:extLst>
                    <a:ext uri="{FF2B5EF4-FFF2-40B4-BE49-F238E27FC236}">
                      <a16:creationId xmlns:a16="http://schemas.microsoft.com/office/drawing/2014/main" id="{981E40AA-D54C-4FD2-B001-4658BCE5BD93}"/>
                    </a:ext>
                  </a:extLst>
                </p:cNvPr>
                <p:cNvSpPr/>
                <p:nvPr/>
              </p:nvSpPr>
              <p:spPr>
                <a:xfrm rot="18031929">
                  <a:off x="3222836" y="3476084"/>
                  <a:ext cx="143352" cy="51484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124">
                  <a:extLst>
                    <a:ext uri="{FF2B5EF4-FFF2-40B4-BE49-F238E27FC236}">
                      <a16:creationId xmlns:a16="http://schemas.microsoft.com/office/drawing/2014/main" id="{7BEC9279-3720-49D9-9452-01957CB4E9FB}"/>
                    </a:ext>
                  </a:extLst>
                </p:cNvPr>
                <p:cNvSpPr/>
                <p:nvPr/>
              </p:nvSpPr>
              <p:spPr>
                <a:xfrm rot="5400000">
                  <a:off x="2963751" y="3461218"/>
                  <a:ext cx="372840" cy="3728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Oval 108">
                <a:extLst>
                  <a:ext uri="{FF2B5EF4-FFF2-40B4-BE49-F238E27FC236}">
                    <a16:creationId xmlns:a16="http://schemas.microsoft.com/office/drawing/2014/main" id="{7EAA57D3-9E9F-48FA-9935-73636824F8EA}"/>
                  </a:ext>
                </a:extLst>
              </p:cNvPr>
              <p:cNvSpPr/>
              <p:nvPr/>
            </p:nvSpPr>
            <p:spPr>
              <a:xfrm>
                <a:off x="6893607" y="2570396"/>
                <a:ext cx="2477534" cy="2477531"/>
              </a:xfrm>
              <a:prstGeom prst="ellipse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444DBDCB-94BA-432E-9CCE-F420AB54065D}"/>
              </a:ext>
            </a:extLst>
          </p:cNvPr>
          <p:cNvGrpSpPr/>
          <p:nvPr/>
        </p:nvGrpSpPr>
        <p:grpSpPr>
          <a:xfrm>
            <a:off x="9753315" y="4205907"/>
            <a:ext cx="1861781" cy="1738881"/>
            <a:chOff x="2909454" y="9724789"/>
            <a:chExt cx="3175831" cy="3161461"/>
          </a:xfrm>
        </p:grpSpPr>
        <p:sp>
          <p:nvSpPr>
            <p:cNvPr id="39" name="Oval 105">
              <a:extLst>
                <a:ext uri="{FF2B5EF4-FFF2-40B4-BE49-F238E27FC236}">
                  <a16:creationId xmlns:a16="http://schemas.microsoft.com/office/drawing/2014/main" id="{62B33047-60CF-41A9-ADC3-9C6882B81429}"/>
                </a:ext>
              </a:extLst>
            </p:cNvPr>
            <p:cNvSpPr/>
            <p:nvPr/>
          </p:nvSpPr>
          <p:spPr>
            <a:xfrm>
              <a:off x="3123673" y="9935223"/>
              <a:ext cx="2715404" cy="2715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106">
              <a:extLst>
                <a:ext uri="{FF2B5EF4-FFF2-40B4-BE49-F238E27FC236}">
                  <a16:creationId xmlns:a16="http://schemas.microsoft.com/office/drawing/2014/main" id="{D16A28D2-CF2E-46AE-AA1F-93BF906C4E46}"/>
                </a:ext>
              </a:extLst>
            </p:cNvPr>
            <p:cNvGrpSpPr/>
            <p:nvPr/>
          </p:nvGrpSpPr>
          <p:grpSpPr>
            <a:xfrm>
              <a:off x="2909454" y="9724789"/>
              <a:ext cx="3175831" cy="3161461"/>
              <a:chOff x="6326813" y="2010634"/>
              <a:chExt cx="3620649" cy="3604266"/>
            </a:xfrm>
          </p:grpSpPr>
          <p:grpSp>
            <p:nvGrpSpPr>
              <p:cNvPr id="41" name="Group 107">
                <a:extLst>
                  <a:ext uri="{FF2B5EF4-FFF2-40B4-BE49-F238E27FC236}">
                    <a16:creationId xmlns:a16="http://schemas.microsoft.com/office/drawing/2014/main" id="{3EC3E89F-E89A-48DB-A998-40875A013CAA}"/>
                  </a:ext>
                </a:extLst>
              </p:cNvPr>
              <p:cNvGrpSpPr/>
              <p:nvPr/>
            </p:nvGrpSpPr>
            <p:grpSpPr>
              <a:xfrm>
                <a:off x="6326813" y="2010634"/>
                <a:ext cx="3620649" cy="3604266"/>
                <a:chOff x="1342389" y="1846962"/>
                <a:chExt cx="3620649" cy="3604266"/>
              </a:xfrm>
            </p:grpSpPr>
            <p:sp>
              <p:nvSpPr>
                <p:cNvPr id="43" name="AutoShape 3">
                  <a:extLst>
                    <a:ext uri="{FF2B5EF4-FFF2-40B4-BE49-F238E27FC236}">
                      <a16:creationId xmlns:a16="http://schemas.microsoft.com/office/drawing/2014/main" id="{DEDF2474-5E17-4475-AD9E-7294D0E1CAC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342389" y="1846962"/>
                  <a:ext cx="3620649" cy="3604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F3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" name="Group 110">
                  <a:extLst>
                    <a:ext uri="{FF2B5EF4-FFF2-40B4-BE49-F238E27FC236}">
                      <a16:creationId xmlns:a16="http://schemas.microsoft.com/office/drawing/2014/main" id="{EB031123-DB61-494D-8833-4ED2D5CDDAF4}"/>
                    </a:ext>
                  </a:extLst>
                </p:cNvPr>
                <p:cNvGrpSpPr/>
                <p:nvPr/>
              </p:nvGrpSpPr>
              <p:grpSpPr>
                <a:xfrm>
                  <a:off x="2512361" y="3009900"/>
                  <a:ext cx="1271178" cy="1271178"/>
                  <a:chOff x="2566972" y="3009900"/>
                  <a:chExt cx="1271178" cy="1271178"/>
                </a:xfrm>
              </p:grpSpPr>
              <p:sp>
                <p:nvSpPr>
                  <p:cNvPr id="59" name="Rectangle: Rounded Corners 125">
                    <a:extLst>
                      <a:ext uri="{FF2B5EF4-FFF2-40B4-BE49-F238E27FC236}">
                        <a16:creationId xmlns:a16="http://schemas.microsoft.com/office/drawing/2014/main" id="{DEA1B116-5CFF-4A13-8254-75153B7EFE49}"/>
                      </a:ext>
                    </a:extLst>
                  </p:cNvPr>
                  <p:cNvSpPr/>
                  <p:nvPr/>
                </p:nvSpPr>
                <p:spPr>
                  <a:xfrm>
                    <a:off x="3133106" y="3074090"/>
                    <a:ext cx="143352" cy="61175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Oval 126">
                    <a:extLst>
                      <a:ext uri="{FF2B5EF4-FFF2-40B4-BE49-F238E27FC236}">
                        <a16:creationId xmlns:a16="http://schemas.microsoft.com/office/drawing/2014/main" id="{A28F682A-0DB8-4E3D-9605-F1162C96191D}"/>
                      </a:ext>
                    </a:extLst>
                  </p:cNvPr>
                  <p:cNvSpPr/>
                  <p:nvPr/>
                </p:nvSpPr>
                <p:spPr>
                  <a:xfrm>
                    <a:off x="2566972" y="3009900"/>
                    <a:ext cx="1271178" cy="1271178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" name="Rectangle 111">
                  <a:extLst>
                    <a:ext uri="{FF2B5EF4-FFF2-40B4-BE49-F238E27FC236}">
                      <a16:creationId xmlns:a16="http://schemas.microsoft.com/office/drawing/2014/main" id="{10997166-FFEE-4DC8-9D22-B216035A731D}"/>
                    </a:ext>
                  </a:extLst>
                </p:cNvPr>
                <p:cNvSpPr/>
                <p:nvPr/>
              </p:nvSpPr>
              <p:spPr>
                <a:xfrm>
                  <a:off x="3078360" y="2773232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112">
                  <a:extLst>
                    <a:ext uri="{FF2B5EF4-FFF2-40B4-BE49-F238E27FC236}">
                      <a16:creationId xmlns:a16="http://schemas.microsoft.com/office/drawing/2014/main" id="{78917A6D-89F1-4EC3-93AA-111BD5E556F0}"/>
                    </a:ext>
                  </a:extLst>
                </p:cNvPr>
                <p:cNvSpPr/>
                <p:nvPr/>
              </p:nvSpPr>
              <p:spPr>
                <a:xfrm>
                  <a:off x="3078360" y="4290088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113">
                  <a:extLst>
                    <a:ext uri="{FF2B5EF4-FFF2-40B4-BE49-F238E27FC236}">
                      <a16:creationId xmlns:a16="http://schemas.microsoft.com/office/drawing/2014/main" id="{B731DB18-33B1-4DA2-9CE1-AA2913BCE987}"/>
                    </a:ext>
                  </a:extLst>
                </p:cNvPr>
                <p:cNvSpPr/>
                <p:nvPr/>
              </p:nvSpPr>
              <p:spPr>
                <a:xfrm rot="5400000">
                  <a:off x="3830478" y="3533746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114">
                  <a:extLst>
                    <a:ext uri="{FF2B5EF4-FFF2-40B4-BE49-F238E27FC236}">
                      <a16:creationId xmlns:a16="http://schemas.microsoft.com/office/drawing/2014/main" id="{45E245B5-C567-4EBC-A666-9B8DA5C55E89}"/>
                    </a:ext>
                  </a:extLst>
                </p:cNvPr>
                <p:cNvSpPr/>
                <p:nvPr/>
              </p:nvSpPr>
              <p:spPr>
                <a:xfrm rot="5400000">
                  <a:off x="2313622" y="3533746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115">
                  <a:extLst>
                    <a:ext uri="{FF2B5EF4-FFF2-40B4-BE49-F238E27FC236}">
                      <a16:creationId xmlns:a16="http://schemas.microsoft.com/office/drawing/2014/main" id="{B39886D9-3FE5-49B7-9597-86312E1D6EC4}"/>
                    </a:ext>
                  </a:extLst>
                </p:cNvPr>
                <p:cNvSpPr/>
                <p:nvPr/>
              </p:nvSpPr>
              <p:spPr>
                <a:xfrm rot="3600000">
                  <a:off x="3733438" y="3154253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116">
                  <a:extLst>
                    <a:ext uri="{FF2B5EF4-FFF2-40B4-BE49-F238E27FC236}">
                      <a16:creationId xmlns:a16="http://schemas.microsoft.com/office/drawing/2014/main" id="{492561CC-C25D-4FC6-8CFB-E26297CE9196}"/>
                    </a:ext>
                  </a:extLst>
                </p:cNvPr>
                <p:cNvSpPr/>
                <p:nvPr/>
              </p:nvSpPr>
              <p:spPr>
                <a:xfrm rot="3600000">
                  <a:off x="2419802" y="3912681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117">
                  <a:extLst>
                    <a:ext uri="{FF2B5EF4-FFF2-40B4-BE49-F238E27FC236}">
                      <a16:creationId xmlns:a16="http://schemas.microsoft.com/office/drawing/2014/main" id="{F0BAE988-E229-4819-A8BC-4A1CCFB6DA84}"/>
                    </a:ext>
                  </a:extLst>
                </p:cNvPr>
                <p:cNvSpPr/>
                <p:nvPr/>
              </p:nvSpPr>
              <p:spPr>
                <a:xfrm rot="1800000">
                  <a:off x="3458041" y="287588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118">
                  <a:extLst>
                    <a:ext uri="{FF2B5EF4-FFF2-40B4-BE49-F238E27FC236}">
                      <a16:creationId xmlns:a16="http://schemas.microsoft.com/office/drawing/2014/main" id="{E1B81ADF-2A0E-41B6-BDF5-E19C70C0A79C}"/>
                    </a:ext>
                  </a:extLst>
                </p:cNvPr>
                <p:cNvSpPr/>
                <p:nvPr/>
              </p:nvSpPr>
              <p:spPr>
                <a:xfrm rot="1800000">
                  <a:off x="2699613" y="4189521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119">
                  <a:extLst>
                    <a:ext uri="{FF2B5EF4-FFF2-40B4-BE49-F238E27FC236}">
                      <a16:creationId xmlns:a16="http://schemas.microsoft.com/office/drawing/2014/main" id="{2449D953-3CF1-4DBF-8BC3-F4EBE92998D1}"/>
                    </a:ext>
                  </a:extLst>
                </p:cNvPr>
                <p:cNvSpPr/>
                <p:nvPr/>
              </p:nvSpPr>
              <p:spPr>
                <a:xfrm rot="19800000">
                  <a:off x="2698867" y="2873799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120">
                  <a:extLst>
                    <a:ext uri="{FF2B5EF4-FFF2-40B4-BE49-F238E27FC236}">
                      <a16:creationId xmlns:a16="http://schemas.microsoft.com/office/drawing/2014/main" id="{750C71EC-6CBF-4C5E-A559-9B08DE41372E}"/>
                    </a:ext>
                  </a:extLst>
                </p:cNvPr>
                <p:cNvSpPr/>
                <p:nvPr/>
              </p:nvSpPr>
              <p:spPr>
                <a:xfrm rot="19800000">
                  <a:off x="3457295" y="418743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121">
                  <a:extLst>
                    <a:ext uri="{FF2B5EF4-FFF2-40B4-BE49-F238E27FC236}">
                      <a16:creationId xmlns:a16="http://schemas.microsoft.com/office/drawing/2014/main" id="{570ECFEF-8028-4330-9F90-78255C3C642D}"/>
                    </a:ext>
                  </a:extLst>
                </p:cNvPr>
                <p:cNvSpPr/>
                <p:nvPr/>
              </p:nvSpPr>
              <p:spPr>
                <a:xfrm rot="18000000">
                  <a:off x="2423461" y="3150617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122">
                  <a:extLst>
                    <a:ext uri="{FF2B5EF4-FFF2-40B4-BE49-F238E27FC236}">
                      <a16:creationId xmlns:a16="http://schemas.microsoft.com/office/drawing/2014/main" id="{854F7FCB-07D8-435D-A899-4B3EAF939C28}"/>
                    </a:ext>
                  </a:extLst>
                </p:cNvPr>
                <p:cNvSpPr/>
                <p:nvPr/>
              </p:nvSpPr>
              <p:spPr>
                <a:xfrm rot="18000000">
                  <a:off x="3737097" y="3909045"/>
                  <a:ext cx="143352" cy="22770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: Rounded Corners 123">
                  <a:extLst>
                    <a:ext uri="{FF2B5EF4-FFF2-40B4-BE49-F238E27FC236}">
                      <a16:creationId xmlns:a16="http://schemas.microsoft.com/office/drawing/2014/main" id="{375D8677-4CC6-4388-A62C-22CE4032EFC6}"/>
                    </a:ext>
                  </a:extLst>
                </p:cNvPr>
                <p:cNvSpPr/>
                <p:nvPr/>
              </p:nvSpPr>
              <p:spPr>
                <a:xfrm>
                  <a:off x="3094004" y="3044040"/>
                  <a:ext cx="143473" cy="51441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124">
                  <a:extLst>
                    <a:ext uri="{FF2B5EF4-FFF2-40B4-BE49-F238E27FC236}">
                      <a16:creationId xmlns:a16="http://schemas.microsoft.com/office/drawing/2014/main" id="{B05EFF69-1CD0-495E-AA4F-FBC6448CBCB3}"/>
                    </a:ext>
                  </a:extLst>
                </p:cNvPr>
                <p:cNvSpPr/>
                <p:nvPr/>
              </p:nvSpPr>
              <p:spPr>
                <a:xfrm rot="5400000">
                  <a:off x="2962524" y="3461176"/>
                  <a:ext cx="372840" cy="3728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Oval 108">
                <a:extLst>
                  <a:ext uri="{FF2B5EF4-FFF2-40B4-BE49-F238E27FC236}">
                    <a16:creationId xmlns:a16="http://schemas.microsoft.com/office/drawing/2014/main" id="{DA341262-B0D6-4FC1-8BCA-57D6F92FF81E}"/>
                  </a:ext>
                </a:extLst>
              </p:cNvPr>
              <p:cNvSpPr/>
              <p:nvPr/>
            </p:nvSpPr>
            <p:spPr>
              <a:xfrm>
                <a:off x="6893607" y="2570396"/>
                <a:ext cx="2477534" cy="2477531"/>
              </a:xfrm>
              <a:prstGeom prst="ellipse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973D4BB-147A-42D3-882A-B3F024F7B210}"/>
              </a:ext>
            </a:extLst>
          </p:cNvPr>
          <p:cNvSpPr txBox="1"/>
          <p:nvPr/>
        </p:nvSpPr>
        <p:spPr>
          <a:xfrm>
            <a:off x="3752850" y="1893652"/>
            <a:ext cx="415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TERMINY</a:t>
            </a:r>
          </a:p>
          <a:p>
            <a:pPr algn="ctr"/>
            <a:endParaRPr lang="pl-PL" sz="2800" dirty="0"/>
          </a:p>
        </p:txBody>
      </p:sp>
      <p:pic>
        <p:nvPicPr>
          <p:cNvPr id="1026" name="Picture 2" descr="Biblioteka Publiczna Miasta i Gminy w Cybince » Kartka z kalendarza">
            <a:extLst>
              <a:ext uri="{FF2B5EF4-FFF2-40B4-BE49-F238E27FC236}">
                <a16:creationId xmlns:a16="http://schemas.microsoft.com/office/drawing/2014/main" id="{221E6FC2-7650-4948-B220-B8815B0FD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3942"/>
            <a:ext cx="3144911" cy="25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ymbol zastępczy zawartości 5">
            <a:extLst>
              <a:ext uri="{FF2B5EF4-FFF2-40B4-BE49-F238E27FC236}">
                <a16:creationId xmlns:a16="http://schemas.microsoft.com/office/drawing/2014/main" id="{0D63967C-8DE2-4524-87AE-656EE248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519" y="2538667"/>
            <a:ext cx="6812760" cy="3210693"/>
          </a:xfrm>
        </p:spPr>
        <p:txBody>
          <a:bodyPr>
            <a:norm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 składania ofert do ŚUW upływa z dniem </a:t>
            </a:r>
            <a:b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stycznia 2022 roku:</a:t>
            </a:r>
          </a:p>
          <a:p>
            <a:pPr algn="just"/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GO oferta musi wpłynąć nie później niż do godz. 16</a:t>
            </a:r>
            <a:r>
              <a:rPr lang="pl-PL" sz="2000" b="1" u="sng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 przekazywania ofert za pośrednictwem EPUAP upływa o godz. 24</a:t>
            </a:r>
            <a:r>
              <a:rPr lang="pl-PL" sz="2000" b="1" u="sng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pl-PL" sz="2000" dirty="0">
              <a:latin typeface="Sitka Display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pl-PL" sz="2800" b="1" dirty="0">
              <a:solidFill>
                <a:srgbClr val="FF0000"/>
              </a:solidFill>
              <a:latin typeface="Sitka Display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A673AEB-E46B-45E6-A268-27D29F72A71C}"/>
              </a:ext>
            </a:extLst>
          </p:cNvPr>
          <p:cNvSpPr txBox="1"/>
          <p:nvPr/>
        </p:nvSpPr>
        <p:spPr>
          <a:xfrm>
            <a:off x="1049859" y="3570587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11</a:t>
            </a:r>
          </a:p>
          <a:p>
            <a:pPr algn="ctr"/>
            <a:r>
              <a:rPr lang="pl-PL" b="1" dirty="0"/>
              <a:t>STYCZNIA</a:t>
            </a:r>
          </a:p>
        </p:txBody>
      </p:sp>
    </p:spTree>
    <p:extLst>
      <p:ext uri="{BB962C8B-B14F-4D97-AF65-F5344CB8AC3E}">
        <p14:creationId xmlns:p14="http://schemas.microsoft.com/office/powerpoint/2010/main" val="3845273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9612" y="2211338"/>
            <a:ext cx="10152775" cy="40241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TRWAŁOŚĆ REALIZACJI ZADANIA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Jednostki samorządu </a:t>
            </a:r>
            <a:r>
              <a:rPr 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są zobowiązane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wykazania utrzymania trwałości realizacji zadania (utrzymania efektów) przez okres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pl-PL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najmniej  3 lat od dnia następującego po dniu zakończenia realizacji zadania w ramach Programu.</a:t>
            </a:r>
            <a:r>
              <a:rPr lang="pl-PL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Trwałość realizacji zadania oznacza utrzymanie funkcjonowania ośrodka wsparcia „Senior+” oraz utrzymania w nim miejsc (zadeklarowanych  w  ramach  realizacji Programu).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czasie jednostka samorządu jest  zobowiązana do przedstawiania corocznych sprawozdań z kontynuacji realizacji zadania publicznego właściwemu wojewodzie. </a:t>
            </a:r>
          </a:p>
        </p:txBody>
      </p:sp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22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9612" y="2027204"/>
            <a:ext cx="10152775" cy="4899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TRWAŁOŚĆ REALIZACJI ZADANIA</a:t>
            </a:r>
          </a:p>
          <a:p>
            <a:pPr marL="0" indent="0" algn="ctr">
              <a:buNone/>
            </a:pPr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anose="02000505000000020004" pitchFamily="2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633358C0-7222-4C7A-A734-FF90BCAE8E51}"/>
              </a:ext>
            </a:extLst>
          </p:cNvPr>
          <p:cNvGrpSpPr/>
          <p:nvPr/>
        </p:nvGrpSpPr>
        <p:grpSpPr>
          <a:xfrm>
            <a:off x="774662" y="2701255"/>
            <a:ext cx="3705060" cy="3603692"/>
            <a:chOff x="4413251" y="2175933"/>
            <a:chExt cx="3365500" cy="3365500"/>
          </a:xfrm>
        </p:grpSpPr>
        <p:sp>
          <p:nvSpPr>
            <p:cNvPr id="7" name="Chord 25">
              <a:extLst>
                <a:ext uri="{FF2B5EF4-FFF2-40B4-BE49-F238E27FC236}">
                  <a16:creationId xmlns:a16="http://schemas.microsoft.com/office/drawing/2014/main" id="{BD6BE442-E309-4D73-89B4-8C262958E333}"/>
                </a:ext>
              </a:extLst>
            </p:cNvPr>
            <p:cNvSpPr/>
            <p:nvPr/>
          </p:nvSpPr>
          <p:spPr>
            <a:xfrm rot="5400000">
              <a:off x="4413251" y="2175933"/>
              <a:ext cx="3365500" cy="3365500"/>
            </a:xfrm>
            <a:prstGeom prst="chord">
              <a:avLst>
                <a:gd name="adj1" fmla="val 2700000"/>
                <a:gd name="adj2" fmla="val 10727975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Chord 28">
              <a:extLst>
                <a:ext uri="{FF2B5EF4-FFF2-40B4-BE49-F238E27FC236}">
                  <a16:creationId xmlns:a16="http://schemas.microsoft.com/office/drawing/2014/main" id="{2B2BEC2A-6DBE-4134-811B-82F055AF3ED9}"/>
                </a:ext>
              </a:extLst>
            </p:cNvPr>
            <p:cNvSpPr/>
            <p:nvPr/>
          </p:nvSpPr>
          <p:spPr>
            <a:xfrm rot="10800000">
              <a:off x="4413251" y="2175933"/>
              <a:ext cx="3365500" cy="3365500"/>
            </a:xfrm>
            <a:prstGeom prst="chord">
              <a:avLst>
                <a:gd name="adj1" fmla="val 2700000"/>
                <a:gd name="adj2" fmla="val 1072797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Chord 29">
              <a:extLst>
                <a:ext uri="{FF2B5EF4-FFF2-40B4-BE49-F238E27FC236}">
                  <a16:creationId xmlns:a16="http://schemas.microsoft.com/office/drawing/2014/main" id="{B3C8CECA-B30B-44BC-BB7E-5FB66C46F3C7}"/>
                </a:ext>
              </a:extLst>
            </p:cNvPr>
            <p:cNvSpPr/>
            <p:nvPr/>
          </p:nvSpPr>
          <p:spPr>
            <a:xfrm rot="16200000">
              <a:off x="4413251" y="2175933"/>
              <a:ext cx="3365500" cy="3365500"/>
            </a:xfrm>
            <a:prstGeom prst="chord">
              <a:avLst>
                <a:gd name="adj1" fmla="val 2700000"/>
                <a:gd name="adj2" fmla="val 1072797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Freeform: Shape 36">
              <a:extLst>
                <a:ext uri="{FF2B5EF4-FFF2-40B4-BE49-F238E27FC236}">
                  <a16:creationId xmlns:a16="http://schemas.microsoft.com/office/drawing/2014/main" id="{2963E0DE-F95C-4516-8F6C-3CB4A5CC4BAD}"/>
                </a:ext>
              </a:extLst>
            </p:cNvPr>
            <p:cNvSpPr/>
            <p:nvPr/>
          </p:nvSpPr>
          <p:spPr>
            <a:xfrm>
              <a:off x="4904462" y="4222757"/>
              <a:ext cx="2383076" cy="1318676"/>
            </a:xfrm>
            <a:custGeom>
              <a:avLst/>
              <a:gdLst>
                <a:gd name="connsiteX0" fmla="*/ 328909 w 2383076"/>
                <a:gd name="connsiteY0" fmla="*/ 0 h 1318676"/>
                <a:gd name="connsiteX1" fmla="*/ 2383076 w 2383076"/>
                <a:gd name="connsiteY1" fmla="*/ 825761 h 1318676"/>
                <a:gd name="connsiteX2" fmla="*/ 565552 w 2383076"/>
                <a:gd name="connsiteY2" fmla="*/ 1197196 h 1318676"/>
                <a:gd name="connsiteX3" fmla="*/ 138833 w 2383076"/>
                <a:gd name="connsiteY3" fmla="*/ 947450 h 1318676"/>
                <a:gd name="connsiteX4" fmla="*/ 0 w 2383076"/>
                <a:gd name="connsiteY4" fmla="*/ 818195 h 131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076" h="1318676">
                  <a:moveTo>
                    <a:pt x="328909" y="0"/>
                  </a:moveTo>
                  <a:lnTo>
                    <a:pt x="2383076" y="825761"/>
                  </a:lnTo>
                  <a:cubicBezTo>
                    <a:pt x="1906346" y="1302491"/>
                    <a:pt x="1191098" y="1448661"/>
                    <a:pt x="565552" y="1197196"/>
                  </a:cubicBezTo>
                  <a:cubicBezTo>
                    <a:pt x="409166" y="1134330"/>
                    <a:pt x="265934" y="1049646"/>
                    <a:pt x="138833" y="947450"/>
                  </a:cubicBezTo>
                  <a:lnTo>
                    <a:pt x="0" y="81819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grpSp>
        <p:nvGrpSpPr>
          <p:cNvPr id="11" name="Group 37">
            <a:extLst>
              <a:ext uri="{FF2B5EF4-FFF2-40B4-BE49-F238E27FC236}">
                <a16:creationId xmlns:a16="http://schemas.microsoft.com/office/drawing/2014/main" id="{41A07EF1-3234-4938-A244-EA9AF4E3623E}"/>
              </a:ext>
            </a:extLst>
          </p:cNvPr>
          <p:cNvGrpSpPr/>
          <p:nvPr/>
        </p:nvGrpSpPr>
        <p:grpSpPr>
          <a:xfrm>
            <a:off x="2067568" y="3943613"/>
            <a:ext cx="1119244" cy="1118973"/>
            <a:chOff x="2700338" y="8651875"/>
            <a:chExt cx="6545262" cy="6543675"/>
          </a:xfrm>
          <a:solidFill>
            <a:schemeClr val="tx1"/>
          </a:solidFill>
        </p:grpSpPr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ABA20259-1CCC-43D2-8AF3-15FBAF5D91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338" y="10820400"/>
              <a:ext cx="4376737" cy="4375150"/>
            </a:xfrm>
            <a:custGeom>
              <a:avLst/>
              <a:gdLst>
                <a:gd name="T0" fmla="*/ 477 w 1376"/>
                <a:gd name="T1" fmla="*/ 1360 h 1376"/>
                <a:gd name="T2" fmla="*/ 312 w 1376"/>
                <a:gd name="T3" fmla="*/ 1212 h 1376"/>
                <a:gd name="T4" fmla="*/ 237 w 1376"/>
                <a:gd name="T5" fmla="*/ 1044 h 1376"/>
                <a:gd name="T6" fmla="*/ 64 w 1376"/>
                <a:gd name="T7" fmla="*/ 1013 h 1376"/>
                <a:gd name="T8" fmla="*/ 51 w 1376"/>
                <a:gd name="T9" fmla="*/ 793 h 1376"/>
                <a:gd name="T10" fmla="*/ 117 w 1376"/>
                <a:gd name="T11" fmla="*/ 621 h 1376"/>
                <a:gd name="T12" fmla="*/ 16 w 1376"/>
                <a:gd name="T13" fmla="*/ 476 h 1376"/>
                <a:gd name="T14" fmla="*/ 164 w 1376"/>
                <a:gd name="T15" fmla="*/ 312 h 1376"/>
                <a:gd name="T16" fmla="*/ 332 w 1376"/>
                <a:gd name="T17" fmla="*/ 237 h 1376"/>
                <a:gd name="T18" fmla="*/ 363 w 1376"/>
                <a:gd name="T19" fmla="*/ 63 h 1376"/>
                <a:gd name="T20" fmla="*/ 583 w 1376"/>
                <a:gd name="T21" fmla="*/ 51 h 1376"/>
                <a:gd name="T22" fmla="*/ 755 w 1376"/>
                <a:gd name="T23" fmla="*/ 116 h 1376"/>
                <a:gd name="T24" fmla="*/ 900 w 1376"/>
                <a:gd name="T25" fmla="*/ 16 h 1376"/>
                <a:gd name="T26" fmla="*/ 1064 w 1376"/>
                <a:gd name="T27" fmla="*/ 163 h 1376"/>
                <a:gd name="T28" fmla="*/ 1139 w 1376"/>
                <a:gd name="T29" fmla="*/ 331 h 1376"/>
                <a:gd name="T30" fmla="*/ 1313 w 1376"/>
                <a:gd name="T31" fmla="*/ 362 h 1376"/>
                <a:gd name="T32" fmla="*/ 1360 w 1376"/>
                <a:gd name="T33" fmla="*/ 476 h 1376"/>
                <a:gd name="T34" fmla="*/ 1260 w 1376"/>
                <a:gd name="T35" fmla="*/ 621 h 1376"/>
                <a:gd name="T36" fmla="*/ 1325 w 1376"/>
                <a:gd name="T37" fmla="*/ 793 h 1376"/>
                <a:gd name="T38" fmla="*/ 1313 w 1376"/>
                <a:gd name="T39" fmla="*/ 1013 h 1376"/>
                <a:gd name="T40" fmla="*/ 1139 w 1376"/>
                <a:gd name="T41" fmla="*/ 1044 h 1376"/>
                <a:gd name="T42" fmla="*/ 1064 w 1376"/>
                <a:gd name="T43" fmla="*/ 1212 h 1376"/>
                <a:gd name="T44" fmla="*/ 900 w 1376"/>
                <a:gd name="T45" fmla="*/ 1360 h 1376"/>
                <a:gd name="T46" fmla="*/ 755 w 1376"/>
                <a:gd name="T47" fmla="*/ 1259 h 1376"/>
                <a:gd name="T48" fmla="*/ 583 w 1376"/>
                <a:gd name="T49" fmla="*/ 1325 h 1376"/>
                <a:gd name="T50" fmla="*/ 403 w 1376"/>
                <a:gd name="T51" fmla="*/ 1230 h 1376"/>
                <a:gd name="T52" fmla="*/ 544 w 1376"/>
                <a:gd name="T53" fmla="*/ 1210 h 1376"/>
                <a:gd name="T54" fmla="*/ 748 w 1376"/>
                <a:gd name="T55" fmla="*/ 1167 h 1376"/>
                <a:gd name="T56" fmla="*/ 870 w 1376"/>
                <a:gd name="T57" fmla="*/ 1273 h 1376"/>
                <a:gd name="T58" fmla="*/ 956 w 1376"/>
                <a:gd name="T59" fmla="*/ 1159 h 1376"/>
                <a:gd name="T60" fmla="*/ 1070 w 1376"/>
                <a:gd name="T61" fmla="*/ 985 h 1376"/>
                <a:gd name="T62" fmla="*/ 1230 w 1376"/>
                <a:gd name="T63" fmla="*/ 973 h 1376"/>
                <a:gd name="T64" fmla="*/ 1211 w 1376"/>
                <a:gd name="T65" fmla="*/ 832 h 1376"/>
                <a:gd name="T66" fmla="*/ 1168 w 1376"/>
                <a:gd name="T67" fmla="*/ 628 h 1376"/>
                <a:gd name="T68" fmla="*/ 1274 w 1376"/>
                <a:gd name="T69" fmla="*/ 506 h 1376"/>
                <a:gd name="T70" fmla="*/ 1160 w 1376"/>
                <a:gd name="T71" fmla="*/ 420 h 1376"/>
                <a:gd name="T72" fmla="*/ 986 w 1376"/>
                <a:gd name="T73" fmla="*/ 306 h 1376"/>
                <a:gd name="T74" fmla="*/ 974 w 1376"/>
                <a:gd name="T75" fmla="*/ 146 h 1376"/>
                <a:gd name="T76" fmla="*/ 833 w 1376"/>
                <a:gd name="T77" fmla="*/ 165 h 1376"/>
                <a:gd name="T78" fmla="*/ 629 w 1376"/>
                <a:gd name="T79" fmla="*/ 208 h 1376"/>
                <a:gd name="T80" fmla="*/ 507 w 1376"/>
                <a:gd name="T81" fmla="*/ 102 h 1376"/>
                <a:gd name="T82" fmla="*/ 421 w 1376"/>
                <a:gd name="T83" fmla="*/ 216 h 1376"/>
                <a:gd name="T84" fmla="*/ 307 w 1376"/>
                <a:gd name="T85" fmla="*/ 390 h 1376"/>
                <a:gd name="T86" fmla="*/ 146 w 1376"/>
                <a:gd name="T87" fmla="*/ 402 h 1376"/>
                <a:gd name="T88" fmla="*/ 166 w 1376"/>
                <a:gd name="T89" fmla="*/ 543 h 1376"/>
                <a:gd name="T90" fmla="*/ 209 w 1376"/>
                <a:gd name="T91" fmla="*/ 747 h 1376"/>
                <a:gd name="T92" fmla="*/ 103 w 1376"/>
                <a:gd name="T93" fmla="*/ 869 h 1376"/>
                <a:gd name="T94" fmla="*/ 217 w 1376"/>
                <a:gd name="T95" fmla="*/ 955 h 1376"/>
                <a:gd name="T96" fmla="*/ 391 w 1376"/>
                <a:gd name="T97" fmla="*/ 1069 h 1376"/>
                <a:gd name="T98" fmla="*/ 403 w 1376"/>
                <a:gd name="T99" fmla="*/ 123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6" h="1376">
                  <a:moveTo>
                    <a:pt x="509" y="1366"/>
                  </a:moveTo>
                  <a:cubicBezTo>
                    <a:pt x="498" y="1366"/>
                    <a:pt x="487" y="1364"/>
                    <a:pt x="477" y="1360"/>
                  </a:cubicBezTo>
                  <a:cubicBezTo>
                    <a:pt x="363" y="1312"/>
                    <a:pt x="363" y="1312"/>
                    <a:pt x="363" y="1312"/>
                  </a:cubicBezTo>
                  <a:cubicBezTo>
                    <a:pt x="324" y="1296"/>
                    <a:pt x="302" y="1253"/>
                    <a:pt x="312" y="1212"/>
                  </a:cubicBezTo>
                  <a:cubicBezTo>
                    <a:pt x="319" y="1188"/>
                    <a:pt x="325" y="1163"/>
                    <a:pt x="332" y="1139"/>
                  </a:cubicBezTo>
                  <a:cubicBezTo>
                    <a:pt x="297" y="1111"/>
                    <a:pt x="265" y="1079"/>
                    <a:pt x="237" y="1044"/>
                  </a:cubicBezTo>
                  <a:cubicBezTo>
                    <a:pt x="213" y="1051"/>
                    <a:pt x="188" y="1057"/>
                    <a:pt x="164" y="1064"/>
                  </a:cubicBezTo>
                  <a:cubicBezTo>
                    <a:pt x="123" y="1074"/>
                    <a:pt x="80" y="1052"/>
                    <a:pt x="64" y="1013"/>
                  </a:cubicBezTo>
                  <a:cubicBezTo>
                    <a:pt x="16" y="899"/>
                    <a:pt x="16" y="899"/>
                    <a:pt x="16" y="899"/>
                  </a:cubicBezTo>
                  <a:cubicBezTo>
                    <a:pt x="0" y="860"/>
                    <a:pt x="15" y="815"/>
                    <a:pt x="51" y="793"/>
                  </a:cubicBezTo>
                  <a:cubicBezTo>
                    <a:pt x="73" y="780"/>
                    <a:pt x="95" y="767"/>
                    <a:pt x="117" y="754"/>
                  </a:cubicBezTo>
                  <a:cubicBezTo>
                    <a:pt x="112" y="710"/>
                    <a:pt x="112" y="665"/>
                    <a:pt x="117" y="621"/>
                  </a:cubicBezTo>
                  <a:cubicBezTo>
                    <a:pt x="95" y="608"/>
                    <a:pt x="73" y="595"/>
                    <a:pt x="51" y="582"/>
                  </a:cubicBezTo>
                  <a:cubicBezTo>
                    <a:pt x="15" y="561"/>
                    <a:pt x="0" y="515"/>
                    <a:pt x="16" y="476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80" y="323"/>
                    <a:pt x="123" y="301"/>
                    <a:pt x="164" y="312"/>
                  </a:cubicBezTo>
                  <a:cubicBezTo>
                    <a:pt x="188" y="318"/>
                    <a:pt x="213" y="324"/>
                    <a:pt x="237" y="331"/>
                  </a:cubicBezTo>
                  <a:cubicBezTo>
                    <a:pt x="265" y="296"/>
                    <a:pt x="297" y="264"/>
                    <a:pt x="332" y="237"/>
                  </a:cubicBezTo>
                  <a:cubicBezTo>
                    <a:pt x="325" y="212"/>
                    <a:pt x="319" y="187"/>
                    <a:pt x="312" y="163"/>
                  </a:cubicBezTo>
                  <a:cubicBezTo>
                    <a:pt x="302" y="122"/>
                    <a:pt x="324" y="79"/>
                    <a:pt x="363" y="63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516" y="0"/>
                    <a:pt x="561" y="15"/>
                    <a:pt x="583" y="51"/>
                  </a:cubicBezTo>
                  <a:cubicBezTo>
                    <a:pt x="596" y="72"/>
                    <a:pt x="609" y="94"/>
                    <a:pt x="622" y="116"/>
                  </a:cubicBezTo>
                  <a:cubicBezTo>
                    <a:pt x="666" y="111"/>
                    <a:pt x="711" y="111"/>
                    <a:pt x="755" y="116"/>
                  </a:cubicBezTo>
                  <a:cubicBezTo>
                    <a:pt x="768" y="94"/>
                    <a:pt x="781" y="72"/>
                    <a:pt x="794" y="51"/>
                  </a:cubicBezTo>
                  <a:cubicBezTo>
                    <a:pt x="815" y="15"/>
                    <a:pt x="861" y="0"/>
                    <a:pt x="900" y="16"/>
                  </a:cubicBezTo>
                  <a:cubicBezTo>
                    <a:pt x="1014" y="63"/>
                    <a:pt x="1014" y="63"/>
                    <a:pt x="1014" y="63"/>
                  </a:cubicBezTo>
                  <a:cubicBezTo>
                    <a:pt x="1053" y="79"/>
                    <a:pt x="1075" y="122"/>
                    <a:pt x="1064" y="163"/>
                  </a:cubicBezTo>
                  <a:cubicBezTo>
                    <a:pt x="1058" y="187"/>
                    <a:pt x="1052" y="212"/>
                    <a:pt x="1045" y="237"/>
                  </a:cubicBezTo>
                  <a:cubicBezTo>
                    <a:pt x="1080" y="264"/>
                    <a:pt x="1112" y="296"/>
                    <a:pt x="1139" y="331"/>
                  </a:cubicBezTo>
                  <a:cubicBezTo>
                    <a:pt x="1164" y="324"/>
                    <a:pt x="1189" y="318"/>
                    <a:pt x="1213" y="312"/>
                  </a:cubicBezTo>
                  <a:cubicBezTo>
                    <a:pt x="1254" y="301"/>
                    <a:pt x="1297" y="323"/>
                    <a:pt x="1313" y="362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76" y="515"/>
                    <a:pt x="1361" y="561"/>
                    <a:pt x="1325" y="582"/>
                  </a:cubicBezTo>
                  <a:cubicBezTo>
                    <a:pt x="1304" y="595"/>
                    <a:pt x="1282" y="608"/>
                    <a:pt x="1260" y="621"/>
                  </a:cubicBezTo>
                  <a:cubicBezTo>
                    <a:pt x="1265" y="665"/>
                    <a:pt x="1265" y="710"/>
                    <a:pt x="1260" y="754"/>
                  </a:cubicBezTo>
                  <a:cubicBezTo>
                    <a:pt x="1282" y="767"/>
                    <a:pt x="1304" y="780"/>
                    <a:pt x="1325" y="793"/>
                  </a:cubicBezTo>
                  <a:cubicBezTo>
                    <a:pt x="1361" y="815"/>
                    <a:pt x="1376" y="860"/>
                    <a:pt x="1360" y="899"/>
                  </a:cubicBezTo>
                  <a:cubicBezTo>
                    <a:pt x="1313" y="1013"/>
                    <a:pt x="1313" y="1013"/>
                    <a:pt x="1313" y="1013"/>
                  </a:cubicBezTo>
                  <a:cubicBezTo>
                    <a:pt x="1297" y="1052"/>
                    <a:pt x="1254" y="1074"/>
                    <a:pt x="1213" y="1064"/>
                  </a:cubicBezTo>
                  <a:cubicBezTo>
                    <a:pt x="1189" y="1057"/>
                    <a:pt x="1164" y="1051"/>
                    <a:pt x="1139" y="1044"/>
                  </a:cubicBezTo>
                  <a:cubicBezTo>
                    <a:pt x="1112" y="1079"/>
                    <a:pt x="1080" y="1111"/>
                    <a:pt x="1045" y="1139"/>
                  </a:cubicBezTo>
                  <a:cubicBezTo>
                    <a:pt x="1052" y="1164"/>
                    <a:pt x="1058" y="1188"/>
                    <a:pt x="1064" y="1212"/>
                  </a:cubicBezTo>
                  <a:cubicBezTo>
                    <a:pt x="1075" y="1253"/>
                    <a:pt x="1053" y="1296"/>
                    <a:pt x="1014" y="1312"/>
                  </a:cubicBezTo>
                  <a:cubicBezTo>
                    <a:pt x="900" y="1360"/>
                    <a:pt x="900" y="1360"/>
                    <a:pt x="900" y="1360"/>
                  </a:cubicBezTo>
                  <a:cubicBezTo>
                    <a:pt x="861" y="1376"/>
                    <a:pt x="815" y="1361"/>
                    <a:pt x="794" y="1325"/>
                  </a:cubicBezTo>
                  <a:cubicBezTo>
                    <a:pt x="781" y="1303"/>
                    <a:pt x="768" y="1281"/>
                    <a:pt x="755" y="1259"/>
                  </a:cubicBezTo>
                  <a:cubicBezTo>
                    <a:pt x="711" y="1264"/>
                    <a:pt x="666" y="1264"/>
                    <a:pt x="622" y="1259"/>
                  </a:cubicBezTo>
                  <a:cubicBezTo>
                    <a:pt x="609" y="1281"/>
                    <a:pt x="596" y="1303"/>
                    <a:pt x="583" y="1325"/>
                  </a:cubicBezTo>
                  <a:cubicBezTo>
                    <a:pt x="567" y="1351"/>
                    <a:pt x="539" y="1366"/>
                    <a:pt x="509" y="1366"/>
                  </a:cubicBezTo>
                  <a:close/>
                  <a:moveTo>
                    <a:pt x="403" y="1230"/>
                  </a:moveTo>
                  <a:cubicBezTo>
                    <a:pt x="507" y="1273"/>
                    <a:pt x="507" y="1273"/>
                    <a:pt x="507" y="1273"/>
                  </a:cubicBezTo>
                  <a:cubicBezTo>
                    <a:pt x="519" y="1252"/>
                    <a:pt x="532" y="1231"/>
                    <a:pt x="544" y="1210"/>
                  </a:cubicBezTo>
                  <a:cubicBezTo>
                    <a:pt x="562" y="1180"/>
                    <a:pt x="595" y="1163"/>
                    <a:pt x="629" y="1167"/>
                  </a:cubicBezTo>
                  <a:cubicBezTo>
                    <a:pt x="669" y="1172"/>
                    <a:pt x="708" y="1172"/>
                    <a:pt x="748" y="1167"/>
                  </a:cubicBezTo>
                  <a:cubicBezTo>
                    <a:pt x="782" y="1163"/>
                    <a:pt x="815" y="1180"/>
                    <a:pt x="833" y="1210"/>
                  </a:cubicBezTo>
                  <a:cubicBezTo>
                    <a:pt x="845" y="1231"/>
                    <a:pt x="857" y="1252"/>
                    <a:pt x="870" y="1273"/>
                  </a:cubicBezTo>
                  <a:cubicBezTo>
                    <a:pt x="974" y="1230"/>
                    <a:pt x="974" y="1230"/>
                    <a:pt x="974" y="1230"/>
                  </a:cubicBezTo>
                  <a:cubicBezTo>
                    <a:pt x="968" y="1206"/>
                    <a:pt x="962" y="1183"/>
                    <a:pt x="956" y="1159"/>
                  </a:cubicBezTo>
                  <a:cubicBezTo>
                    <a:pt x="947" y="1125"/>
                    <a:pt x="958" y="1090"/>
                    <a:pt x="986" y="1069"/>
                  </a:cubicBezTo>
                  <a:cubicBezTo>
                    <a:pt x="1017" y="1044"/>
                    <a:pt x="1045" y="1016"/>
                    <a:pt x="1070" y="985"/>
                  </a:cubicBezTo>
                  <a:cubicBezTo>
                    <a:pt x="1091" y="958"/>
                    <a:pt x="1126" y="946"/>
                    <a:pt x="1160" y="955"/>
                  </a:cubicBezTo>
                  <a:cubicBezTo>
                    <a:pt x="1183" y="961"/>
                    <a:pt x="1207" y="967"/>
                    <a:pt x="1230" y="973"/>
                  </a:cubicBezTo>
                  <a:cubicBezTo>
                    <a:pt x="1274" y="869"/>
                    <a:pt x="1274" y="869"/>
                    <a:pt x="1274" y="869"/>
                  </a:cubicBezTo>
                  <a:cubicBezTo>
                    <a:pt x="1253" y="856"/>
                    <a:pt x="1232" y="844"/>
                    <a:pt x="1211" y="832"/>
                  </a:cubicBezTo>
                  <a:cubicBezTo>
                    <a:pt x="1181" y="814"/>
                    <a:pt x="1164" y="781"/>
                    <a:pt x="1168" y="747"/>
                  </a:cubicBezTo>
                  <a:cubicBezTo>
                    <a:pt x="1173" y="707"/>
                    <a:pt x="1173" y="668"/>
                    <a:pt x="1168" y="628"/>
                  </a:cubicBezTo>
                  <a:cubicBezTo>
                    <a:pt x="1164" y="594"/>
                    <a:pt x="1181" y="561"/>
                    <a:pt x="1211" y="543"/>
                  </a:cubicBezTo>
                  <a:cubicBezTo>
                    <a:pt x="1232" y="531"/>
                    <a:pt x="1253" y="519"/>
                    <a:pt x="1274" y="506"/>
                  </a:cubicBezTo>
                  <a:cubicBezTo>
                    <a:pt x="1230" y="402"/>
                    <a:pt x="1230" y="402"/>
                    <a:pt x="1230" y="402"/>
                  </a:cubicBezTo>
                  <a:cubicBezTo>
                    <a:pt x="1207" y="408"/>
                    <a:pt x="1183" y="414"/>
                    <a:pt x="1160" y="420"/>
                  </a:cubicBezTo>
                  <a:cubicBezTo>
                    <a:pt x="1126" y="429"/>
                    <a:pt x="1091" y="418"/>
                    <a:pt x="1070" y="390"/>
                  </a:cubicBezTo>
                  <a:cubicBezTo>
                    <a:pt x="1045" y="359"/>
                    <a:pt x="1017" y="331"/>
                    <a:pt x="986" y="306"/>
                  </a:cubicBezTo>
                  <a:cubicBezTo>
                    <a:pt x="958" y="285"/>
                    <a:pt x="947" y="250"/>
                    <a:pt x="956" y="216"/>
                  </a:cubicBezTo>
                  <a:cubicBezTo>
                    <a:pt x="962" y="193"/>
                    <a:pt x="968" y="169"/>
                    <a:pt x="974" y="146"/>
                  </a:cubicBezTo>
                  <a:cubicBezTo>
                    <a:pt x="870" y="102"/>
                    <a:pt x="870" y="102"/>
                    <a:pt x="870" y="102"/>
                  </a:cubicBezTo>
                  <a:cubicBezTo>
                    <a:pt x="857" y="123"/>
                    <a:pt x="845" y="144"/>
                    <a:pt x="833" y="165"/>
                  </a:cubicBezTo>
                  <a:cubicBezTo>
                    <a:pt x="815" y="195"/>
                    <a:pt x="782" y="212"/>
                    <a:pt x="748" y="208"/>
                  </a:cubicBezTo>
                  <a:cubicBezTo>
                    <a:pt x="708" y="203"/>
                    <a:pt x="668" y="203"/>
                    <a:pt x="629" y="208"/>
                  </a:cubicBezTo>
                  <a:cubicBezTo>
                    <a:pt x="595" y="212"/>
                    <a:pt x="561" y="195"/>
                    <a:pt x="544" y="165"/>
                  </a:cubicBezTo>
                  <a:cubicBezTo>
                    <a:pt x="532" y="144"/>
                    <a:pt x="519" y="123"/>
                    <a:pt x="507" y="102"/>
                  </a:cubicBezTo>
                  <a:cubicBezTo>
                    <a:pt x="403" y="146"/>
                    <a:pt x="403" y="146"/>
                    <a:pt x="403" y="146"/>
                  </a:cubicBezTo>
                  <a:cubicBezTo>
                    <a:pt x="409" y="169"/>
                    <a:pt x="415" y="193"/>
                    <a:pt x="421" y="216"/>
                  </a:cubicBezTo>
                  <a:cubicBezTo>
                    <a:pt x="430" y="250"/>
                    <a:pt x="418" y="285"/>
                    <a:pt x="391" y="306"/>
                  </a:cubicBezTo>
                  <a:cubicBezTo>
                    <a:pt x="360" y="331"/>
                    <a:pt x="332" y="359"/>
                    <a:pt x="307" y="390"/>
                  </a:cubicBezTo>
                  <a:cubicBezTo>
                    <a:pt x="286" y="418"/>
                    <a:pt x="251" y="429"/>
                    <a:pt x="217" y="420"/>
                  </a:cubicBezTo>
                  <a:cubicBezTo>
                    <a:pt x="193" y="414"/>
                    <a:pt x="170" y="408"/>
                    <a:pt x="146" y="402"/>
                  </a:cubicBezTo>
                  <a:cubicBezTo>
                    <a:pt x="103" y="506"/>
                    <a:pt x="103" y="506"/>
                    <a:pt x="103" y="506"/>
                  </a:cubicBezTo>
                  <a:cubicBezTo>
                    <a:pt x="124" y="519"/>
                    <a:pt x="145" y="531"/>
                    <a:pt x="166" y="543"/>
                  </a:cubicBezTo>
                  <a:cubicBezTo>
                    <a:pt x="196" y="561"/>
                    <a:pt x="213" y="594"/>
                    <a:pt x="209" y="628"/>
                  </a:cubicBezTo>
                  <a:cubicBezTo>
                    <a:pt x="204" y="668"/>
                    <a:pt x="204" y="708"/>
                    <a:pt x="209" y="747"/>
                  </a:cubicBezTo>
                  <a:cubicBezTo>
                    <a:pt x="213" y="781"/>
                    <a:pt x="196" y="815"/>
                    <a:pt x="166" y="832"/>
                  </a:cubicBezTo>
                  <a:cubicBezTo>
                    <a:pt x="145" y="844"/>
                    <a:pt x="124" y="856"/>
                    <a:pt x="103" y="869"/>
                  </a:cubicBezTo>
                  <a:cubicBezTo>
                    <a:pt x="146" y="973"/>
                    <a:pt x="146" y="973"/>
                    <a:pt x="146" y="973"/>
                  </a:cubicBezTo>
                  <a:cubicBezTo>
                    <a:pt x="170" y="968"/>
                    <a:pt x="193" y="961"/>
                    <a:pt x="217" y="955"/>
                  </a:cubicBezTo>
                  <a:cubicBezTo>
                    <a:pt x="251" y="946"/>
                    <a:pt x="286" y="958"/>
                    <a:pt x="307" y="985"/>
                  </a:cubicBezTo>
                  <a:cubicBezTo>
                    <a:pt x="332" y="1016"/>
                    <a:pt x="360" y="1044"/>
                    <a:pt x="391" y="1069"/>
                  </a:cubicBezTo>
                  <a:cubicBezTo>
                    <a:pt x="418" y="1090"/>
                    <a:pt x="430" y="1125"/>
                    <a:pt x="421" y="1159"/>
                  </a:cubicBezTo>
                  <a:cubicBezTo>
                    <a:pt x="415" y="1183"/>
                    <a:pt x="409" y="1206"/>
                    <a:pt x="403" y="1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CEF3CDE8-548F-436B-8498-0F0F15CA1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375" y="11879263"/>
              <a:ext cx="2255837" cy="2120900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B0473001-9C8A-4267-AF38-B5035C45E4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8651875"/>
              <a:ext cx="3311525" cy="3309938"/>
            </a:xfrm>
            <a:custGeom>
              <a:avLst/>
              <a:gdLst>
                <a:gd name="T0" fmla="*/ 476 w 1041"/>
                <a:gd name="T1" fmla="*/ 1041 h 1041"/>
                <a:gd name="T2" fmla="*/ 397 w 1041"/>
                <a:gd name="T3" fmla="*/ 930 h 1041"/>
                <a:gd name="T4" fmla="*/ 279 w 1041"/>
                <a:gd name="T5" fmla="*/ 927 h 1041"/>
                <a:gd name="T6" fmla="*/ 121 w 1041"/>
                <a:gd name="T7" fmla="*/ 857 h 1041"/>
                <a:gd name="T8" fmla="*/ 143 w 1041"/>
                <a:gd name="T9" fmla="*/ 723 h 1041"/>
                <a:gd name="T10" fmla="*/ 62 w 1041"/>
                <a:gd name="T11" fmla="*/ 637 h 1041"/>
                <a:gd name="T12" fmla="*/ 0 w 1041"/>
                <a:gd name="T13" fmla="*/ 476 h 1041"/>
                <a:gd name="T14" fmla="*/ 111 w 1041"/>
                <a:gd name="T15" fmla="*/ 397 h 1041"/>
                <a:gd name="T16" fmla="*/ 114 w 1041"/>
                <a:gd name="T17" fmla="*/ 279 h 1041"/>
                <a:gd name="T18" fmla="*/ 184 w 1041"/>
                <a:gd name="T19" fmla="*/ 121 h 1041"/>
                <a:gd name="T20" fmla="*/ 318 w 1041"/>
                <a:gd name="T21" fmla="*/ 143 h 1041"/>
                <a:gd name="T22" fmla="*/ 404 w 1041"/>
                <a:gd name="T23" fmla="*/ 62 h 1041"/>
                <a:gd name="T24" fmla="*/ 565 w 1041"/>
                <a:gd name="T25" fmla="*/ 0 h 1041"/>
                <a:gd name="T26" fmla="*/ 644 w 1041"/>
                <a:gd name="T27" fmla="*/ 110 h 1041"/>
                <a:gd name="T28" fmla="*/ 762 w 1041"/>
                <a:gd name="T29" fmla="*/ 114 h 1041"/>
                <a:gd name="T30" fmla="*/ 920 w 1041"/>
                <a:gd name="T31" fmla="*/ 184 h 1041"/>
                <a:gd name="T32" fmla="*/ 898 w 1041"/>
                <a:gd name="T33" fmla="*/ 318 h 1041"/>
                <a:gd name="T34" fmla="*/ 979 w 1041"/>
                <a:gd name="T35" fmla="*/ 404 h 1041"/>
                <a:gd name="T36" fmla="*/ 1041 w 1041"/>
                <a:gd name="T37" fmla="*/ 565 h 1041"/>
                <a:gd name="T38" fmla="*/ 931 w 1041"/>
                <a:gd name="T39" fmla="*/ 644 h 1041"/>
                <a:gd name="T40" fmla="*/ 927 w 1041"/>
                <a:gd name="T41" fmla="*/ 762 h 1041"/>
                <a:gd name="T42" fmla="*/ 857 w 1041"/>
                <a:gd name="T43" fmla="*/ 920 h 1041"/>
                <a:gd name="T44" fmla="*/ 723 w 1041"/>
                <a:gd name="T45" fmla="*/ 898 h 1041"/>
                <a:gd name="T46" fmla="*/ 637 w 1041"/>
                <a:gd name="T47" fmla="*/ 979 h 1041"/>
                <a:gd name="T48" fmla="*/ 488 w 1041"/>
                <a:gd name="T49" fmla="*/ 954 h 1041"/>
                <a:gd name="T50" fmla="*/ 559 w 1041"/>
                <a:gd name="T51" fmla="*/ 910 h 1041"/>
                <a:gd name="T52" fmla="*/ 689 w 1041"/>
                <a:gd name="T53" fmla="*/ 817 h 1041"/>
                <a:gd name="T54" fmla="*/ 804 w 1041"/>
                <a:gd name="T55" fmla="*/ 849 h 1041"/>
                <a:gd name="T56" fmla="*/ 823 w 1041"/>
                <a:gd name="T57" fmla="*/ 769 h 1041"/>
                <a:gd name="T58" fmla="*/ 850 w 1041"/>
                <a:gd name="T59" fmla="*/ 611 h 1041"/>
                <a:gd name="T60" fmla="*/ 954 w 1041"/>
                <a:gd name="T61" fmla="*/ 553 h 1041"/>
                <a:gd name="T62" fmla="*/ 910 w 1041"/>
                <a:gd name="T63" fmla="*/ 482 h 1041"/>
                <a:gd name="T64" fmla="*/ 817 w 1041"/>
                <a:gd name="T65" fmla="*/ 352 h 1041"/>
                <a:gd name="T66" fmla="*/ 850 w 1041"/>
                <a:gd name="T67" fmla="*/ 237 h 1041"/>
                <a:gd name="T68" fmla="*/ 769 w 1041"/>
                <a:gd name="T69" fmla="*/ 218 h 1041"/>
                <a:gd name="T70" fmla="*/ 612 w 1041"/>
                <a:gd name="T71" fmla="*/ 191 h 1041"/>
                <a:gd name="T72" fmla="*/ 553 w 1041"/>
                <a:gd name="T73" fmla="*/ 87 h 1041"/>
                <a:gd name="T74" fmla="*/ 482 w 1041"/>
                <a:gd name="T75" fmla="*/ 131 h 1041"/>
                <a:gd name="T76" fmla="*/ 353 w 1041"/>
                <a:gd name="T77" fmla="*/ 224 h 1041"/>
                <a:gd name="T78" fmla="*/ 237 w 1041"/>
                <a:gd name="T79" fmla="*/ 191 h 1041"/>
                <a:gd name="T80" fmla="*/ 218 w 1041"/>
                <a:gd name="T81" fmla="*/ 272 h 1041"/>
                <a:gd name="T82" fmla="*/ 192 w 1041"/>
                <a:gd name="T83" fmla="*/ 429 h 1041"/>
                <a:gd name="T84" fmla="*/ 87 w 1041"/>
                <a:gd name="T85" fmla="*/ 488 h 1041"/>
                <a:gd name="T86" fmla="*/ 131 w 1041"/>
                <a:gd name="T87" fmla="*/ 559 h 1041"/>
                <a:gd name="T88" fmla="*/ 224 w 1041"/>
                <a:gd name="T89" fmla="*/ 688 h 1041"/>
                <a:gd name="T90" fmla="*/ 192 w 1041"/>
                <a:gd name="T91" fmla="*/ 804 h 1041"/>
                <a:gd name="T92" fmla="*/ 272 w 1041"/>
                <a:gd name="T93" fmla="*/ 823 h 1041"/>
                <a:gd name="T94" fmla="*/ 430 w 1041"/>
                <a:gd name="T95" fmla="*/ 849 h 1041"/>
                <a:gd name="T96" fmla="*/ 488 w 1041"/>
                <a:gd name="T97" fmla="*/ 954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1" h="1041">
                  <a:moveTo>
                    <a:pt x="565" y="1041"/>
                  </a:moveTo>
                  <a:cubicBezTo>
                    <a:pt x="476" y="1041"/>
                    <a:pt x="476" y="1041"/>
                    <a:pt x="476" y="1041"/>
                  </a:cubicBezTo>
                  <a:cubicBezTo>
                    <a:pt x="440" y="1041"/>
                    <a:pt x="409" y="1014"/>
                    <a:pt x="404" y="979"/>
                  </a:cubicBezTo>
                  <a:cubicBezTo>
                    <a:pt x="402" y="963"/>
                    <a:pt x="399" y="947"/>
                    <a:pt x="397" y="930"/>
                  </a:cubicBezTo>
                  <a:cubicBezTo>
                    <a:pt x="370" y="922"/>
                    <a:pt x="343" y="911"/>
                    <a:pt x="318" y="898"/>
                  </a:cubicBezTo>
                  <a:cubicBezTo>
                    <a:pt x="305" y="907"/>
                    <a:pt x="292" y="917"/>
                    <a:pt x="279" y="927"/>
                  </a:cubicBezTo>
                  <a:cubicBezTo>
                    <a:pt x="250" y="948"/>
                    <a:pt x="210" y="945"/>
                    <a:pt x="184" y="920"/>
                  </a:cubicBezTo>
                  <a:cubicBezTo>
                    <a:pt x="121" y="857"/>
                    <a:pt x="121" y="857"/>
                    <a:pt x="121" y="857"/>
                  </a:cubicBezTo>
                  <a:cubicBezTo>
                    <a:pt x="96" y="831"/>
                    <a:pt x="93" y="791"/>
                    <a:pt x="114" y="762"/>
                  </a:cubicBezTo>
                  <a:cubicBezTo>
                    <a:pt x="124" y="749"/>
                    <a:pt x="133" y="736"/>
                    <a:pt x="143" y="723"/>
                  </a:cubicBezTo>
                  <a:cubicBezTo>
                    <a:pt x="130" y="698"/>
                    <a:pt x="119" y="671"/>
                    <a:pt x="111" y="644"/>
                  </a:cubicBezTo>
                  <a:cubicBezTo>
                    <a:pt x="94" y="642"/>
                    <a:pt x="78" y="639"/>
                    <a:pt x="62" y="637"/>
                  </a:cubicBezTo>
                  <a:cubicBezTo>
                    <a:pt x="27" y="632"/>
                    <a:pt x="0" y="601"/>
                    <a:pt x="0" y="56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40"/>
                    <a:pt x="27" y="409"/>
                    <a:pt x="62" y="404"/>
                  </a:cubicBezTo>
                  <a:cubicBezTo>
                    <a:pt x="78" y="401"/>
                    <a:pt x="94" y="399"/>
                    <a:pt x="111" y="397"/>
                  </a:cubicBezTo>
                  <a:cubicBezTo>
                    <a:pt x="119" y="369"/>
                    <a:pt x="130" y="343"/>
                    <a:pt x="143" y="318"/>
                  </a:cubicBezTo>
                  <a:cubicBezTo>
                    <a:pt x="133" y="305"/>
                    <a:pt x="124" y="291"/>
                    <a:pt x="114" y="279"/>
                  </a:cubicBezTo>
                  <a:cubicBezTo>
                    <a:pt x="93" y="250"/>
                    <a:pt x="96" y="209"/>
                    <a:pt x="121" y="184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210" y="96"/>
                    <a:pt x="250" y="92"/>
                    <a:pt x="279" y="114"/>
                  </a:cubicBezTo>
                  <a:cubicBezTo>
                    <a:pt x="292" y="123"/>
                    <a:pt x="305" y="133"/>
                    <a:pt x="318" y="143"/>
                  </a:cubicBezTo>
                  <a:cubicBezTo>
                    <a:pt x="343" y="129"/>
                    <a:pt x="370" y="118"/>
                    <a:pt x="397" y="110"/>
                  </a:cubicBezTo>
                  <a:cubicBezTo>
                    <a:pt x="399" y="94"/>
                    <a:pt x="402" y="78"/>
                    <a:pt x="404" y="62"/>
                  </a:cubicBezTo>
                  <a:cubicBezTo>
                    <a:pt x="409" y="27"/>
                    <a:pt x="440" y="0"/>
                    <a:pt x="476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601" y="0"/>
                    <a:pt x="632" y="27"/>
                    <a:pt x="637" y="62"/>
                  </a:cubicBezTo>
                  <a:cubicBezTo>
                    <a:pt x="640" y="78"/>
                    <a:pt x="642" y="94"/>
                    <a:pt x="644" y="110"/>
                  </a:cubicBezTo>
                  <a:cubicBezTo>
                    <a:pt x="672" y="118"/>
                    <a:pt x="698" y="129"/>
                    <a:pt x="723" y="143"/>
                  </a:cubicBezTo>
                  <a:cubicBezTo>
                    <a:pt x="736" y="133"/>
                    <a:pt x="750" y="123"/>
                    <a:pt x="762" y="114"/>
                  </a:cubicBezTo>
                  <a:cubicBezTo>
                    <a:pt x="791" y="92"/>
                    <a:pt x="832" y="96"/>
                    <a:pt x="857" y="121"/>
                  </a:cubicBezTo>
                  <a:cubicBezTo>
                    <a:pt x="920" y="184"/>
                    <a:pt x="920" y="184"/>
                    <a:pt x="920" y="184"/>
                  </a:cubicBezTo>
                  <a:cubicBezTo>
                    <a:pt x="945" y="209"/>
                    <a:pt x="949" y="250"/>
                    <a:pt x="927" y="278"/>
                  </a:cubicBezTo>
                  <a:cubicBezTo>
                    <a:pt x="918" y="291"/>
                    <a:pt x="908" y="305"/>
                    <a:pt x="898" y="318"/>
                  </a:cubicBezTo>
                  <a:cubicBezTo>
                    <a:pt x="912" y="343"/>
                    <a:pt x="923" y="369"/>
                    <a:pt x="931" y="397"/>
                  </a:cubicBezTo>
                  <a:cubicBezTo>
                    <a:pt x="947" y="399"/>
                    <a:pt x="963" y="401"/>
                    <a:pt x="979" y="404"/>
                  </a:cubicBezTo>
                  <a:cubicBezTo>
                    <a:pt x="1014" y="409"/>
                    <a:pt x="1041" y="440"/>
                    <a:pt x="1041" y="476"/>
                  </a:cubicBezTo>
                  <a:cubicBezTo>
                    <a:pt x="1041" y="565"/>
                    <a:pt x="1041" y="565"/>
                    <a:pt x="1041" y="565"/>
                  </a:cubicBezTo>
                  <a:cubicBezTo>
                    <a:pt x="1041" y="601"/>
                    <a:pt x="1014" y="632"/>
                    <a:pt x="979" y="637"/>
                  </a:cubicBezTo>
                  <a:cubicBezTo>
                    <a:pt x="963" y="639"/>
                    <a:pt x="947" y="642"/>
                    <a:pt x="931" y="644"/>
                  </a:cubicBezTo>
                  <a:cubicBezTo>
                    <a:pt x="923" y="671"/>
                    <a:pt x="911" y="698"/>
                    <a:pt x="898" y="723"/>
                  </a:cubicBezTo>
                  <a:cubicBezTo>
                    <a:pt x="908" y="736"/>
                    <a:pt x="918" y="749"/>
                    <a:pt x="927" y="762"/>
                  </a:cubicBezTo>
                  <a:cubicBezTo>
                    <a:pt x="949" y="791"/>
                    <a:pt x="945" y="831"/>
                    <a:pt x="920" y="857"/>
                  </a:cubicBezTo>
                  <a:cubicBezTo>
                    <a:pt x="857" y="920"/>
                    <a:pt x="857" y="920"/>
                    <a:pt x="857" y="920"/>
                  </a:cubicBezTo>
                  <a:cubicBezTo>
                    <a:pt x="832" y="945"/>
                    <a:pt x="791" y="948"/>
                    <a:pt x="762" y="927"/>
                  </a:cubicBezTo>
                  <a:cubicBezTo>
                    <a:pt x="750" y="917"/>
                    <a:pt x="736" y="907"/>
                    <a:pt x="723" y="898"/>
                  </a:cubicBezTo>
                  <a:cubicBezTo>
                    <a:pt x="698" y="911"/>
                    <a:pt x="672" y="922"/>
                    <a:pt x="644" y="930"/>
                  </a:cubicBezTo>
                  <a:cubicBezTo>
                    <a:pt x="642" y="947"/>
                    <a:pt x="640" y="963"/>
                    <a:pt x="637" y="979"/>
                  </a:cubicBezTo>
                  <a:cubicBezTo>
                    <a:pt x="632" y="1014"/>
                    <a:pt x="601" y="1041"/>
                    <a:pt x="565" y="1041"/>
                  </a:cubicBezTo>
                  <a:close/>
                  <a:moveTo>
                    <a:pt x="488" y="954"/>
                  </a:moveTo>
                  <a:cubicBezTo>
                    <a:pt x="553" y="954"/>
                    <a:pt x="553" y="954"/>
                    <a:pt x="553" y="954"/>
                  </a:cubicBezTo>
                  <a:cubicBezTo>
                    <a:pt x="555" y="939"/>
                    <a:pt x="557" y="924"/>
                    <a:pt x="559" y="910"/>
                  </a:cubicBezTo>
                  <a:cubicBezTo>
                    <a:pt x="563" y="881"/>
                    <a:pt x="583" y="857"/>
                    <a:pt x="612" y="849"/>
                  </a:cubicBezTo>
                  <a:cubicBezTo>
                    <a:pt x="639" y="842"/>
                    <a:pt x="665" y="831"/>
                    <a:pt x="689" y="817"/>
                  </a:cubicBezTo>
                  <a:cubicBezTo>
                    <a:pt x="714" y="803"/>
                    <a:pt x="746" y="805"/>
                    <a:pt x="769" y="823"/>
                  </a:cubicBezTo>
                  <a:cubicBezTo>
                    <a:pt x="781" y="832"/>
                    <a:pt x="793" y="841"/>
                    <a:pt x="804" y="849"/>
                  </a:cubicBezTo>
                  <a:cubicBezTo>
                    <a:pt x="850" y="804"/>
                    <a:pt x="850" y="804"/>
                    <a:pt x="850" y="804"/>
                  </a:cubicBezTo>
                  <a:cubicBezTo>
                    <a:pt x="841" y="792"/>
                    <a:pt x="832" y="780"/>
                    <a:pt x="823" y="769"/>
                  </a:cubicBezTo>
                  <a:cubicBezTo>
                    <a:pt x="805" y="745"/>
                    <a:pt x="803" y="714"/>
                    <a:pt x="817" y="688"/>
                  </a:cubicBezTo>
                  <a:cubicBezTo>
                    <a:pt x="831" y="664"/>
                    <a:pt x="842" y="638"/>
                    <a:pt x="850" y="611"/>
                  </a:cubicBezTo>
                  <a:cubicBezTo>
                    <a:pt x="857" y="583"/>
                    <a:pt x="881" y="562"/>
                    <a:pt x="910" y="559"/>
                  </a:cubicBezTo>
                  <a:cubicBezTo>
                    <a:pt x="925" y="557"/>
                    <a:pt x="940" y="555"/>
                    <a:pt x="954" y="553"/>
                  </a:cubicBezTo>
                  <a:cubicBezTo>
                    <a:pt x="954" y="488"/>
                    <a:pt x="954" y="488"/>
                    <a:pt x="954" y="488"/>
                  </a:cubicBezTo>
                  <a:cubicBezTo>
                    <a:pt x="940" y="486"/>
                    <a:pt x="925" y="484"/>
                    <a:pt x="910" y="482"/>
                  </a:cubicBezTo>
                  <a:cubicBezTo>
                    <a:pt x="881" y="478"/>
                    <a:pt x="857" y="458"/>
                    <a:pt x="850" y="429"/>
                  </a:cubicBezTo>
                  <a:cubicBezTo>
                    <a:pt x="842" y="402"/>
                    <a:pt x="831" y="376"/>
                    <a:pt x="817" y="352"/>
                  </a:cubicBezTo>
                  <a:cubicBezTo>
                    <a:pt x="803" y="327"/>
                    <a:pt x="805" y="295"/>
                    <a:pt x="823" y="272"/>
                  </a:cubicBezTo>
                  <a:cubicBezTo>
                    <a:pt x="832" y="260"/>
                    <a:pt x="841" y="248"/>
                    <a:pt x="850" y="237"/>
                  </a:cubicBezTo>
                  <a:cubicBezTo>
                    <a:pt x="804" y="191"/>
                    <a:pt x="804" y="191"/>
                    <a:pt x="804" y="191"/>
                  </a:cubicBezTo>
                  <a:cubicBezTo>
                    <a:pt x="793" y="200"/>
                    <a:pt x="781" y="209"/>
                    <a:pt x="769" y="218"/>
                  </a:cubicBezTo>
                  <a:cubicBezTo>
                    <a:pt x="746" y="236"/>
                    <a:pt x="714" y="238"/>
                    <a:pt x="689" y="224"/>
                  </a:cubicBezTo>
                  <a:cubicBezTo>
                    <a:pt x="665" y="210"/>
                    <a:pt x="639" y="199"/>
                    <a:pt x="612" y="191"/>
                  </a:cubicBezTo>
                  <a:cubicBezTo>
                    <a:pt x="583" y="184"/>
                    <a:pt x="563" y="160"/>
                    <a:pt x="559" y="131"/>
                  </a:cubicBezTo>
                  <a:cubicBezTo>
                    <a:pt x="557" y="116"/>
                    <a:pt x="555" y="101"/>
                    <a:pt x="553" y="87"/>
                  </a:cubicBezTo>
                  <a:cubicBezTo>
                    <a:pt x="488" y="87"/>
                    <a:pt x="488" y="87"/>
                    <a:pt x="488" y="87"/>
                  </a:cubicBezTo>
                  <a:cubicBezTo>
                    <a:pt x="486" y="101"/>
                    <a:pt x="484" y="116"/>
                    <a:pt x="482" y="131"/>
                  </a:cubicBezTo>
                  <a:cubicBezTo>
                    <a:pt x="479" y="160"/>
                    <a:pt x="458" y="184"/>
                    <a:pt x="430" y="191"/>
                  </a:cubicBezTo>
                  <a:cubicBezTo>
                    <a:pt x="403" y="199"/>
                    <a:pt x="377" y="210"/>
                    <a:pt x="353" y="224"/>
                  </a:cubicBezTo>
                  <a:cubicBezTo>
                    <a:pt x="327" y="238"/>
                    <a:pt x="296" y="236"/>
                    <a:pt x="272" y="218"/>
                  </a:cubicBezTo>
                  <a:cubicBezTo>
                    <a:pt x="261" y="209"/>
                    <a:pt x="249" y="200"/>
                    <a:pt x="237" y="191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200" y="248"/>
                    <a:pt x="209" y="260"/>
                    <a:pt x="218" y="272"/>
                  </a:cubicBezTo>
                  <a:cubicBezTo>
                    <a:pt x="236" y="295"/>
                    <a:pt x="238" y="327"/>
                    <a:pt x="224" y="352"/>
                  </a:cubicBezTo>
                  <a:cubicBezTo>
                    <a:pt x="210" y="376"/>
                    <a:pt x="199" y="402"/>
                    <a:pt x="192" y="429"/>
                  </a:cubicBezTo>
                  <a:cubicBezTo>
                    <a:pt x="184" y="458"/>
                    <a:pt x="160" y="478"/>
                    <a:pt x="131" y="482"/>
                  </a:cubicBezTo>
                  <a:cubicBezTo>
                    <a:pt x="117" y="484"/>
                    <a:pt x="102" y="486"/>
                    <a:pt x="87" y="488"/>
                  </a:cubicBezTo>
                  <a:cubicBezTo>
                    <a:pt x="87" y="553"/>
                    <a:pt x="87" y="553"/>
                    <a:pt x="87" y="553"/>
                  </a:cubicBezTo>
                  <a:cubicBezTo>
                    <a:pt x="102" y="555"/>
                    <a:pt x="117" y="557"/>
                    <a:pt x="131" y="559"/>
                  </a:cubicBezTo>
                  <a:cubicBezTo>
                    <a:pt x="160" y="562"/>
                    <a:pt x="184" y="583"/>
                    <a:pt x="192" y="611"/>
                  </a:cubicBezTo>
                  <a:cubicBezTo>
                    <a:pt x="199" y="638"/>
                    <a:pt x="210" y="664"/>
                    <a:pt x="224" y="688"/>
                  </a:cubicBezTo>
                  <a:cubicBezTo>
                    <a:pt x="238" y="714"/>
                    <a:pt x="236" y="745"/>
                    <a:pt x="218" y="769"/>
                  </a:cubicBezTo>
                  <a:cubicBezTo>
                    <a:pt x="209" y="780"/>
                    <a:pt x="200" y="792"/>
                    <a:pt x="192" y="804"/>
                  </a:cubicBezTo>
                  <a:cubicBezTo>
                    <a:pt x="237" y="849"/>
                    <a:pt x="237" y="849"/>
                    <a:pt x="237" y="849"/>
                  </a:cubicBezTo>
                  <a:cubicBezTo>
                    <a:pt x="249" y="841"/>
                    <a:pt x="261" y="832"/>
                    <a:pt x="272" y="823"/>
                  </a:cubicBezTo>
                  <a:cubicBezTo>
                    <a:pt x="296" y="805"/>
                    <a:pt x="327" y="803"/>
                    <a:pt x="353" y="817"/>
                  </a:cubicBezTo>
                  <a:cubicBezTo>
                    <a:pt x="377" y="831"/>
                    <a:pt x="403" y="842"/>
                    <a:pt x="430" y="849"/>
                  </a:cubicBezTo>
                  <a:cubicBezTo>
                    <a:pt x="458" y="857"/>
                    <a:pt x="479" y="881"/>
                    <a:pt x="482" y="910"/>
                  </a:cubicBezTo>
                  <a:cubicBezTo>
                    <a:pt x="484" y="924"/>
                    <a:pt x="486" y="939"/>
                    <a:pt x="488" y="9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A2121991-6F06-486F-A6A7-8EC0484E0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875" y="9717088"/>
              <a:ext cx="1179512" cy="1179513"/>
            </a:xfrm>
            <a:custGeom>
              <a:avLst/>
              <a:gdLst>
                <a:gd name="T0" fmla="*/ 186 w 371"/>
                <a:gd name="T1" fmla="*/ 371 h 371"/>
                <a:gd name="T2" fmla="*/ 0 w 371"/>
                <a:gd name="T3" fmla="*/ 185 h 371"/>
                <a:gd name="T4" fmla="*/ 186 w 371"/>
                <a:gd name="T5" fmla="*/ 0 h 371"/>
                <a:gd name="T6" fmla="*/ 371 w 371"/>
                <a:gd name="T7" fmla="*/ 185 h 371"/>
                <a:gd name="T8" fmla="*/ 186 w 371"/>
                <a:gd name="T9" fmla="*/ 371 h 371"/>
                <a:gd name="T10" fmla="*/ 186 w 371"/>
                <a:gd name="T11" fmla="*/ 82 h 371"/>
                <a:gd name="T12" fmla="*/ 83 w 371"/>
                <a:gd name="T13" fmla="*/ 185 h 371"/>
                <a:gd name="T14" fmla="*/ 186 w 371"/>
                <a:gd name="T15" fmla="*/ 288 h 371"/>
                <a:gd name="T16" fmla="*/ 289 w 371"/>
                <a:gd name="T17" fmla="*/ 185 h 371"/>
                <a:gd name="T18" fmla="*/ 186 w 371"/>
                <a:gd name="T19" fmla="*/ 82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71">
                  <a:moveTo>
                    <a:pt x="186" y="371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0" y="83"/>
                    <a:pt x="83" y="0"/>
                    <a:pt x="186" y="0"/>
                  </a:cubicBezTo>
                  <a:cubicBezTo>
                    <a:pt x="288" y="0"/>
                    <a:pt x="371" y="83"/>
                    <a:pt x="371" y="185"/>
                  </a:cubicBezTo>
                  <a:cubicBezTo>
                    <a:pt x="371" y="288"/>
                    <a:pt x="288" y="371"/>
                    <a:pt x="186" y="371"/>
                  </a:cubicBezTo>
                  <a:close/>
                  <a:moveTo>
                    <a:pt x="186" y="82"/>
                  </a:moveTo>
                  <a:cubicBezTo>
                    <a:pt x="129" y="82"/>
                    <a:pt x="83" y="128"/>
                    <a:pt x="83" y="185"/>
                  </a:cubicBezTo>
                  <a:cubicBezTo>
                    <a:pt x="83" y="242"/>
                    <a:pt x="129" y="288"/>
                    <a:pt x="186" y="288"/>
                  </a:cubicBezTo>
                  <a:cubicBezTo>
                    <a:pt x="243" y="288"/>
                    <a:pt x="289" y="242"/>
                    <a:pt x="289" y="185"/>
                  </a:cubicBezTo>
                  <a:cubicBezTo>
                    <a:pt x="289" y="128"/>
                    <a:pt x="243" y="82"/>
                    <a:pt x="186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6" name="Oval 45">
            <a:extLst>
              <a:ext uri="{FF2B5EF4-FFF2-40B4-BE49-F238E27FC236}">
                <a16:creationId xmlns:a16="http://schemas.microsoft.com/office/drawing/2014/main" id="{883B6E70-9A4E-410E-A680-17A1AAFBC69A}"/>
              </a:ext>
            </a:extLst>
          </p:cNvPr>
          <p:cNvSpPr/>
          <p:nvPr/>
        </p:nvSpPr>
        <p:spPr>
          <a:xfrm>
            <a:off x="5691815" y="2469756"/>
            <a:ext cx="506366" cy="5063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Oval 54">
            <a:extLst>
              <a:ext uri="{FF2B5EF4-FFF2-40B4-BE49-F238E27FC236}">
                <a16:creationId xmlns:a16="http://schemas.microsoft.com/office/drawing/2014/main" id="{6504B1D5-719E-467B-9D47-4A5A96B8CBE5}"/>
              </a:ext>
            </a:extLst>
          </p:cNvPr>
          <p:cNvSpPr/>
          <p:nvPr/>
        </p:nvSpPr>
        <p:spPr>
          <a:xfrm>
            <a:off x="5691815" y="3176709"/>
            <a:ext cx="506366" cy="50636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Oval 55">
            <a:extLst>
              <a:ext uri="{FF2B5EF4-FFF2-40B4-BE49-F238E27FC236}">
                <a16:creationId xmlns:a16="http://schemas.microsoft.com/office/drawing/2014/main" id="{E483AA12-D0D0-4C45-84F2-3777EA1E2563}"/>
              </a:ext>
            </a:extLst>
          </p:cNvPr>
          <p:cNvSpPr/>
          <p:nvPr/>
        </p:nvSpPr>
        <p:spPr>
          <a:xfrm>
            <a:off x="5680630" y="5394329"/>
            <a:ext cx="506366" cy="5063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Oval 56">
            <a:extLst>
              <a:ext uri="{FF2B5EF4-FFF2-40B4-BE49-F238E27FC236}">
                <a16:creationId xmlns:a16="http://schemas.microsoft.com/office/drawing/2014/main" id="{04506EA3-CE49-4F41-B934-150F0660EACB}"/>
              </a:ext>
            </a:extLst>
          </p:cNvPr>
          <p:cNvSpPr/>
          <p:nvPr/>
        </p:nvSpPr>
        <p:spPr>
          <a:xfrm>
            <a:off x="5691815" y="6015610"/>
            <a:ext cx="506366" cy="50636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FFFFFF"/>
                </a:solidFill>
                <a:latin typeface="Calibri" panose="020F0502020204030204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60BFFF1-CEBD-4D7D-9C65-ECAB06145635}"/>
              </a:ext>
            </a:extLst>
          </p:cNvPr>
          <p:cNvSpPr/>
          <p:nvPr/>
        </p:nvSpPr>
        <p:spPr>
          <a:xfrm>
            <a:off x="6186994" y="2469756"/>
            <a:ext cx="4080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zadania zgodnie z ofertą oraz rozliczenie dotacji</a:t>
            </a: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D60360F-34BE-4F7F-9D6F-178E12941A00}"/>
              </a:ext>
            </a:extLst>
          </p:cNvPr>
          <p:cNvSpPr/>
          <p:nvPr/>
        </p:nvSpPr>
        <p:spPr>
          <a:xfrm>
            <a:off x="6192588" y="3176709"/>
            <a:ext cx="4080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Przyjęcie wymaganych programem aktów prawa miejscowego: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uchwała o utworzeniu placówki;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uchwała o odpłatności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określenie kryteriów uczestnictwa seniorów oraz zakresu działania ośrodka wsparcia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2C0BCDED-04F6-45DF-8696-8A30473E688B}"/>
              </a:ext>
            </a:extLst>
          </p:cNvPr>
          <p:cNvSpPr/>
          <p:nvPr/>
        </p:nvSpPr>
        <p:spPr>
          <a:xfrm>
            <a:off x="6267580" y="5494239"/>
            <a:ext cx="4080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Zatrudnienie kadry</a:t>
            </a: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6EA5F07-601B-4A14-9BB9-4177FF162C87}"/>
              </a:ext>
            </a:extLst>
          </p:cNvPr>
          <p:cNvSpPr/>
          <p:nvPr/>
        </p:nvSpPr>
        <p:spPr>
          <a:xfrm>
            <a:off x="6353305" y="6015610"/>
            <a:ext cx="4080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Znalezienie beneficjentów</a:t>
            </a: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122996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22" y="1122996"/>
            <a:ext cx="2814955" cy="741045"/>
          </a:xfrm>
          <a:prstGeom prst="rect">
            <a:avLst/>
          </a:prstGeom>
        </p:spPr>
      </p:pic>
      <p:sp>
        <p:nvSpPr>
          <p:cNvPr id="6" name="Tytuł 3"/>
          <p:cNvSpPr>
            <a:spLocks noGrp="1"/>
          </p:cNvSpPr>
          <p:nvPr/>
        </p:nvSpPr>
        <p:spPr>
          <a:xfrm>
            <a:off x="1371600" y="1743075"/>
            <a:ext cx="9448800" cy="2705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31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Beneficjent pośredni programu</a:t>
            </a:r>
            <a:endParaRPr lang="pl-PL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b="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pl-PL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Program wieloletni Senior+ skierowany jest do j.s.t. (szczebla gminnego, powiatowego i województwa),</a:t>
            </a:r>
            <a:r>
              <a:rPr lang="pl-PL" b="1" kern="1200" dirty="0">
                <a:solidFill>
                  <a:srgbClr val="073E87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pl-PL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których strategie rozwoju pomocy społecznej uwzględniają rozwój infrastruktury dla osób starszych lub w których brak jest innej infrastruktury pomocy społecznej tego typu.</a:t>
            </a:r>
          </a:p>
          <a:p>
            <a:pPr algn="ctr">
              <a:lnSpc>
                <a:spcPct val="90000"/>
              </a:lnSpc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Beneficjent bezpośredni programu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b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skierowany jest do osób nieaktywnych zawodowo powyżej 60 roku życia. 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31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REALIZACJA OBOWIĄZKÓW INFORMACYJNYCH PRZEZ BENEFICJENTÓW DOTACJI FINANSOWANYCH Z BUDŻETU PAŃSTWA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b="1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Zleceniobiorca zobowiązuje się do informowania, że zadanie jest współfinansowane </a:t>
            </a:r>
            <a:br>
              <a:rPr lang="pl-PL" sz="2000" b="1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ze środków programu wieloletniego „Senior+” na lata 2021-2025.</a:t>
            </a:r>
            <a:r>
              <a:rPr lang="pl-PL" sz="2000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Informacja na ten temat, wraz </a:t>
            </a:r>
            <a:br>
              <a:rPr lang="pl-PL" sz="2000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 logo Programu, powinna się znaleźć we wszystkich materiałach, publikacjach, informacjach dla mediów, ogłoszeniach oraz wystąpieniach publicznych, dotyczących realizowanego zadania publicznego.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braku stosownej informacji i logo Programu na wytworzonych materiałach, koszt poniesiony ze środków dotacji, związany z ich wytworzeniem może zostać uznany za niekwalifikowany. 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90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DODATKOWO OD ROKU 2021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Zleceniobiorca jest również zobowiązany do przestrzegania wytycznych w zakresie wypełniania obowiązków informacyjnych, które zostały określone w  art. 35a ustawy z dnia 27 sierpnia 2009 r. o finansach publicznych oraz wydanych do niej na podstawie art. 35d przepisów wykonawczych - Rozporządzenie Rady Ministrów w sprawie określenia działań informacyjnych podejmowanych przez podmioty realizujące zadania finansowane lub dofinansowane z budżetu państwa lub </a:t>
            </a:r>
            <a:b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państwowych funduszy celowych z dnia 7 maja 2021 r. (Dz.U. z 2021 r. poz. 953). Wszystkie zasady i dokumenty do pobrania opublikowane są na stronie internetowej </a:t>
            </a:r>
            <a:r>
              <a:rPr lang="pl-PL" sz="2000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https://www.gov.pl/web/premier/dzialania-informacyjne</a:t>
            </a:r>
            <a:endParaRPr lang="pl-PL" sz="2000" b="1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20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357120"/>
            <a:ext cx="10820400" cy="40241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JAKIE SĄ USTAWOWE OBOWIĄZKI INFORMACYJNE BENEFICJENTA?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Aby poinformować opinię publiczną (w tym odbiorców rezultatów projektu) oraz osoby i podmioty uczestniczące w projekcie o uzyskanym dofinansowaniu, beneficjent jest obowiązany do: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zamieszczenia tablicy informacyjnej w przypadku realizacji projektów w zakresie infrastruktury, prac budowlanych lub zakupu środków trwałych (moduł I),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zamieszczenia plakatu informacyjnego w przypadku realizacji projektów badawczo-rozwojowych, edukacyjnych i społecznych ( moduł II),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zamieszczenia stosownej informacji o dofinansowaniu wszystkich projektów na swojej stronie internetowej (moduł I </a:t>
            </a:r>
            <a:r>
              <a:rPr lang="pl-PL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Jest to koszt kwalifikowany i podlega uwzględnieniu w kosztorysie.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841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720" y="2357120"/>
            <a:ext cx="10825480" cy="402412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KONTROLA REALIZACJI PRZEZ BENEFICJENTA </a:t>
            </a:r>
          </a:p>
          <a:p>
            <a:pPr marL="0" lv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OBOWIĄZKÓW INFORMACYJNYCH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Zgodnie z art. 35 c ustawy o finansach publicznych Wojewoda jako dysponent części budżetowej, udzielający podmiotowi finansowania lub dofinansowania z budżetu państwa </a:t>
            </a:r>
            <a:r>
              <a:rPr lang="pl-PL" sz="20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kontroluje wykonywanie obowiązku określonego w art. 35a ust. 1. 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21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pl-PL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KONTAKT W/S PROGRAMU SENIOR+ - ŚWIĘTOKRZYSKI URZĄD WOJEWÓDZKI</a:t>
            </a:r>
            <a:br>
              <a:rPr lang="pl-PL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Pracownicy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Odziału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ds. Informatyzacji i Spraw Społecznych Wydziału Polityki Społecznej i Zdrowia ŚUW – piętro VI, pok. 639, 607, bud A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Michał Siwierski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Kierownik oddziału – tel. 41 342 19 51, wps59@kielce.uw.gov.pl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Grzegorz Trapcia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starszy inspektor wojewódzki – tel. 41 342 14 57, wps09@kielce.uw.gov.pl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Kamila Sokołowska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inspektor wojewódzki – tel. 41 342 16 05, wps56@kielce.uw.gov.pl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Kamila Odzimkowska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inspektor wojewódzki – 41 342 19 49, wps62@kielce.uw.gov.pl</a:t>
            </a: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35C47FD-9B51-4DEB-8F98-E3D8E5768F40}"/>
              </a:ext>
            </a:extLst>
          </p:cNvPr>
          <p:cNvGrpSpPr/>
          <p:nvPr/>
        </p:nvGrpSpPr>
        <p:grpSpPr>
          <a:xfrm>
            <a:off x="5271758" y="627202"/>
            <a:ext cx="1375656" cy="1375656"/>
            <a:chOff x="9010638" y="818904"/>
            <a:chExt cx="2610050" cy="2610050"/>
          </a:xfrm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681FBA98-75FB-43B6-9CC0-263B28DB5EE9}"/>
                </a:ext>
              </a:extLst>
            </p:cNvPr>
            <p:cNvSpPr/>
            <p:nvPr/>
          </p:nvSpPr>
          <p:spPr>
            <a:xfrm>
              <a:off x="9010638" y="818904"/>
              <a:ext cx="2610050" cy="26100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48F9E5ED-B399-4ECF-A54D-8D601D21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298" y="1421673"/>
              <a:ext cx="1612730" cy="1503666"/>
            </a:xfrm>
            <a:custGeom>
              <a:avLst/>
              <a:gdLst>
                <a:gd name="T0" fmla="*/ 338 w 447"/>
                <a:gd name="T1" fmla="*/ 413 h 413"/>
                <a:gd name="T2" fmla="*/ 293 w 447"/>
                <a:gd name="T3" fmla="*/ 405 h 413"/>
                <a:gd name="T4" fmla="*/ 59 w 447"/>
                <a:gd name="T5" fmla="*/ 233 h 413"/>
                <a:gd name="T6" fmla="*/ 8 w 447"/>
                <a:gd name="T7" fmla="*/ 131 h 413"/>
                <a:gd name="T8" fmla="*/ 48 w 447"/>
                <a:gd name="T9" fmla="*/ 15 h 413"/>
                <a:gd name="T10" fmla="*/ 105 w 447"/>
                <a:gd name="T11" fmla="*/ 7 h 413"/>
                <a:gd name="T12" fmla="*/ 115 w 447"/>
                <a:gd name="T13" fmla="*/ 18 h 413"/>
                <a:gd name="T14" fmla="*/ 153 w 447"/>
                <a:gd name="T15" fmla="*/ 107 h 413"/>
                <a:gd name="T16" fmla="*/ 151 w 447"/>
                <a:gd name="T17" fmla="*/ 124 h 413"/>
                <a:gd name="T18" fmla="*/ 125 w 447"/>
                <a:gd name="T19" fmla="*/ 160 h 413"/>
                <a:gd name="T20" fmla="*/ 122 w 447"/>
                <a:gd name="T21" fmla="*/ 185 h 413"/>
                <a:gd name="T22" fmla="*/ 270 w 447"/>
                <a:gd name="T23" fmla="*/ 311 h 413"/>
                <a:gd name="T24" fmla="*/ 292 w 447"/>
                <a:gd name="T25" fmla="*/ 306 h 413"/>
                <a:gd name="T26" fmla="*/ 324 w 447"/>
                <a:gd name="T27" fmla="*/ 266 h 413"/>
                <a:gd name="T28" fmla="*/ 349 w 447"/>
                <a:gd name="T29" fmla="*/ 260 h 413"/>
                <a:gd name="T30" fmla="*/ 412 w 447"/>
                <a:gd name="T31" fmla="*/ 289 h 413"/>
                <a:gd name="T32" fmla="*/ 426 w 447"/>
                <a:gd name="T33" fmla="*/ 296 h 413"/>
                <a:gd name="T34" fmla="*/ 445 w 447"/>
                <a:gd name="T35" fmla="*/ 331 h 413"/>
                <a:gd name="T36" fmla="*/ 366 w 447"/>
                <a:gd name="T37" fmla="*/ 410 h 413"/>
                <a:gd name="T38" fmla="*/ 338 w 447"/>
                <a:gd name="T39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" h="413">
                  <a:moveTo>
                    <a:pt x="338" y="413"/>
                  </a:moveTo>
                  <a:cubicBezTo>
                    <a:pt x="323" y="413"/>
                    <a:pt x="308" y="410"/>
                    <a:pt x="293" y="405"/>
                  </a:cubicBezTo>
                  <a:cubicBezTo>
                    <a:pt x="194" y="377"/>
                    <a:pt x="119" y="315"/>
                    <a:pt x="59" y="233"/>
                  </a:cubicBezTo>
                  <a:cubicBezTo>
                    <a:pt x="36" y="202"/>
                    <a:pt x="15" y="170"/>
                    <a:pt x="8" y="131"/>
                  </a:cubicBezTo>
                  <a:cubicBezTo>
                    <a:pt x="0" y="85"/>
                    <a:pt x="13" y="46"/>
                    <a:pt x="48" y="15"/>
                  </a:cubicBezTo>
                  <a:cubicBezTo>
                    <a:pt x="58" y="5"/>
                    <a:pt x="92" y="0"/>
                    <a:pt x="105" y="7"/>
                  </a:cubicBezTo>
                  <a:cubicBezTo>
                    <a:pt x="110" y="9"/>
                    <a:pt x="113" y="13"/>
                    <a:pt x="115" y="18"/>
                  </a:cubicBezTo>
                  <a:cubicBezTo>
                    <a:pt x="128" y="48"/>
                    <a:pt x="140" y="77"/>
                    <a:pt x="153" y="107"/>
                  </a:cubicBezTo>
                  <a:cubicBezTo>
                    <a:pt x="155" y="113"/>
                    <a:pt x="154" y="119"/>
                    <a:pt x="151" y="124"/>
                  </a:cubicBezTo>
                  <a:cubicBezTo>
                    <a:pt x="145" y="138"/>
                    <a:pt x="135" y="149"/>
                    <a:pt x="125" y="160"/>
                  </a:cubicBezTo>
                  <a:cubicBezTo>
                    <a:pt x="117" y="168"/>
                    <a:pt x="116" y="176"/>
                    <a:pt x="122" y="185"/>
                  </a:cubicBezTo>
                  <a:cubicBezTo>
                    <a:pt x="157" y="243"/>
                    <a:pt x="206" y="286"/>
                    <a:pt x="270" y="311"/>
                  </a:cubicBezTo>
                  <a:cubicBezTo>
                    <a:pt x="279" y="315"/>
                    <a:pt x="286" y="314"/>
                    <a:pt x="292" y="306"/>
                  </a:cubicBezTo>
                  <a:cubicBezTo>
                    <a:pt x="303" y="293"/>
                    <a:pt x="314" y="280"/>
                    <a:pt x="324" y="266"/>
                  </a:cubicBezTo>
                  <a:cubicBezTo>
                    <a:pt x="331" y="257"/>
                    <a:pt x="339" y="255"/>
                    <a:pt x="349" y="260"/>
                  </a:cubicBezTo>
                  <a:cubicBezTo>
                    <a:pt x="370" y="269"/>
                    <a:pt x="391" y="280"/>
                    <a:pt x="412" y="289"/>
                  </a:cubicBezTo>
                  <a:cubicBezTo>
                    <a:pt x="416" y="292"/>
                    <a:pt x="421" y="294"/>
                    <a:pt x="426" y="296"/>
                  </a:cubicBezTo>
                  <a:cubicBezTo>
                    <a:pt x="447" y="307"/>
                    <a:pt x="447" y="307"/>
                    <a:pt x="445" y="331"/>
                  </a:cubicBezTo>
                  <a:cubicBezTo>
                    <a:pt x="441" y="376"/>
                    <a:pt x="407" y="399"/>
                    <a:pt x="366" y="410"/>
                  </a:cubicBezTo>
                  <a:cubicBezTo>
                    <a:pt x="357" y="413"/>
                    <a:pt x="348" y="413"/>
                    <a:pt x="338" y="4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064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720" y="2733041"/>
            <a:ext cx="10825480" cy="338459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l-PL" sz="4000" b="1" dirty="0">
                <a:ea typeface="Tahoma" panose="020B0604030504040204" pitchFamily="34" charset="0"/>
                <a:cs typeface="Tahoma" panose="020B0604030504040204" pitchFamily="34" charset="0"/>
              </a:rPr>
              <a:t>Dziękujemy za uwagę</a:t>
            </a:r>
            <a:br>
              <a:rPr lang="pl-PL" sz="40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pl-PL" sz="40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000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1329437"/>
            <a:ext cx="2814955" cy="74104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024842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11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371600" y="2087561"/>
            <a:ext cx="9448800" cy="225901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Dzienny Dom „Senior+” i Klub „Senior+” są ośrodkami wsparcia, tj. jednostkami organizacyjnymi pomocy społecznej. Mogą funkcjonować jako samodzielne jednostki.</a:t>
            </a:r>
          </a:p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Ponadto, na podstawie art. 111 a ustawy o pomocy społecznej, gmina może połączyć: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ośrodek pomocy społecznej z ośrodkiem wsparcia, z wyłączeniem ośrodka wsparcia dla osób z zburzeniami psychicznymi;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usług społecznych, o którym mowa w ustawie z dnia 19 lipca 2019 r. o realizowaniu usług społecznych przez centrum usług społecznych, z ośrodkiem wsparcia, z wyłączeniem ośrodka wsparcia dla osób z zaburzeniami psychicznymi;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 pomocy społecznej dla osób w podeszłym wieku lub osób przewlekle somatycznie  chorych z ośrodkami wsparcia przeznaczonych dla osób starszych.</a:t>
            </a: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122996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22" y="1122996"/>
            <a:ext cx="2814955" cy="741045"/>
          </a:xfrm>
          <a:prstGeom prst="rect">
            <a:avLst/>
          </a:prstGeom>
        </p:spPr>
      </p:pic>
      <p:sp>
        <p:nvSpPr>
          <p:cNvPr id="7" name="Tytuł 3"/>
          <p:cNvSpPr>
            <a:spLocks noGrp="1"/>
          </p:cNvSpPr>
          <p:nvPr/>
        </p:nvSpPr>
        <p:spPr>
          <a:xfrm>
            <a:off x="1371600" y="1975801"/>
            <a:ext cx="9448800" cy="846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9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lub Senior + w Starym Kurowie - Urząd Gminy Stare Kurowo">
            <a:extLst>
              <a:ext uri="{FF2B5EF4-FFF2-40B4-BE49-F238E27FC236}">
                <a16:creationId xmlns:a16="http://schemas.microsoft.com/office/drawing/2014/main" id="{D074CEE5-F3CC-4AF6-BD98-DD1D91082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626777"/>
            <a:ext cx="31051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nior+ – – Dzienny Dom dla Osób Starszych Senior+">
            <a:extLst>
              <a:ext uri="{FF2B5EF4-FFF2-40B4-BE49-F238E27FC236}">
                <a16:creationId xmlns:a16="http://schemas.microsoft.com/office/drawing/2014/main" id="{ADA02697-2E15-4792-B78D-0CDE9ACE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841089"/>
            <a:ext cx="42005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EB3B86D-BE14-4B90-A1AA-581A73CB40E4}"/>
              </a:ext>
            </a:extLst>
          </p:cNvPr>
          <p:cNvSpPr/>
          <p:nvPr/>
        </p:nvSpPr>
        <p:spPr>
          <a:xfrm>
            <a:off x="1000125" y="2551837"/>
            <a:ext cx="81438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modułu 1 jednostka samorządu terytorialnego </a:t>
            </a:r>
            <a:r>
              <a:rPr lang="pl-PL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może złożyć (jeden raz w roku) 2 oferty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tym nie więcej niż 1 ofertę dotyczącą:</a:t>
            </a:r>
          </a:p>
          <a:p>
            <a:pPr algn="ctr"/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3525">
              <a:buFont typeface="Wingdings" panose="05000000000000000000" pitchFamily="2" charset="2"/>
              <a:buChar char="§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Utworzenie lub wyposażenia Dziennego Domu „Senior+”;</a:t>
            </a:r>
          </a:p>
          <a:p>
            <a:pPr indent="263525">
              <a:buFont typeface="Wingdings" panose="05000000000000000000" pitchFamily="2" charset="2"/>
              <a:buChar char="§"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Utworzenie lub wyposażenie Klubu „Senior+”.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47BDE1F-9E03-4E9B-ACD4-E07A75C36B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98" y="1316356"/>
            <a:ext cx="2814955" cy="7410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517AAD-03A7-425D-8FD9-30D889EB69E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14" y="1316356"/>
            <a:ext cx="2797175" cy="85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18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846662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000" b="1" dirty="0">
                <a:solidFill>
                  <a:prstClr val="black"/>
                </a:solidFill>
                <a:latin typeface="Sitka Display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Placówki Senior+ </a:t>
            </a:r>
            <a:b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371600" y="2785533"/>
            <a:ext cx="9448800" cy="1532468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Tworzenie placówki polega na przebudowie lub remoncie, w rozumieniu przepisów ustawy dnia 7 lipca 1994 r. Prawo budowlane (Dz. U. z 2020 r. poz. 1333, z późn.zm.), już istniejących obiektów albo ich części, i realizacji usług w zakresie dostosowanym do potrzeb seniorów.</a:t>
            </a:r>
          </a:p>
        </p:txBody>
      </p:sp>
      <p:pic>
        <p:nvPicPr>
          <p:cNvPr id="9" name="Obraz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1122996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22" y="1122996"/>
            <a:ext cx="2814955" cy="7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6" y="3343492"/>
            <a:ext cx="4641985" cy="336052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30" y="3343491"/>
            <a:ext cx="4748397" cy="3360521"/>
          </a:xfrm>
        </p:spPr>
      </p:pic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594993"/>
            <a:ext cx="279717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45" y="868995"/>
            <a:ext cx="2814955" cy="74104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201910" y="1645539"/>
            <a:ext cx="9869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Placówka musi zostać utworzona w obrębie 1 budynku! </a:t>
            </a:r>
            <a:r>
              <a:rPr lang="pl-PL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lacówki powinny być usytuowane w miejscu dostępnym dla seniorów oraz powinny 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być przystosowane do potrzeb oraz możliwości osób niepełnosprawnych. </a:t>
            </a: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Jeżeli infrastruktura nie jest dostosowana do potrzeb osób niepełnosprawnych, to w ofercie powinno znaleźć się jednoznaczne zapewnienie, że j.s.t. w ramach zadania zlikwiduje bariery funkcjonalne!!!</a:t>
            </a:r>
            <a:b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017" y="1019460"/>
            <a:ext cx="2816596" cy="7376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423" y="903626"/>
            <a:ext cx="2798307" cy="853514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7877" y="2057401"/>
            <a:ext cx="4615961" cy="4317022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52063" y="2270524"/>
            <a:ext cx="5334000" cy="4024125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Wydatki inwestycyjne poniesione w ramach modułu I mogą dotyczyć tylko przebudowy pomieszczeń lub budynku!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ma możliwość sfinansowania w ramach programu prac wykończeniowych w nowym budynku!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jest możliwe sfinansowanie z programu kosztów rozbudowy już istniejących budynków!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przypadku gdy budynek nie jest własnością jednostki samorządu terytorialnego, dofinansowanie w ramach modułu I programu przysługuje jedynie na wyposażenie ośrodka wsparcia!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budynku w którym znajdują się inne podmioty poza ośrodkiem wsparcia „Senior+ nie można remontować np. dachu jest to koszt niekwalifikowany!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dotacji nie można finansować remontu/budowy architektury ogrodowej!</a:t>
            </a:r>
          </a:p>
        </p:txBody>
      </p:sp>
    </p:spTree>
    <p:extLst>
      <p:ext uri="{BB962C8B-B14F-4D97-AF65-F5344CB8AC3E}">
        <p14:creationId xmlns:p14="http://schemas.microsoft.com/office/powerpoint/2010/main" val="1338801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C92088-8FA1-456A-85F8-92DCEFB8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808" y="1757141"/>
            <a:ext cx="6962192" cy="575512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WARUNKI LOKALOWE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85C5106-F71C-4916-869D-082D657F5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0784"/>
            <a:ext cx="5334000" cy="4024125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warunków lokalowych w Dziennym Domu „Senior+” i w Klubie „Senior+” uważa się spełniony, jeżeli powierzchnia użytkowa przypadająca na jedno miejsce wynosi nie mniej niż </a:t>
            </a:r>
            <a:r>
              <a:rPr 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</a:t>
            </a:r>
            <a:r>
              <a:rPr lang="pl-PL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Pomieszczenia należące do ośrodków wsparcia „Senior+”, w budynku będących siedzibą również innych podmiotów, nie mogą stanowić części wspólnych (np. łazienek czy szatni).</a:t>
            </a:r>
          </a:p>
        </p:txBody>
      </p:sp>
      <p:pic>
        <p:nvPicPr>
          <p:cNvPr id="1026" name="Picture 2" descr="3D Grafika, Metafory, Nieruchomość, Lokalowi Problemy Ilustracji -  Ilustracja złożonej z lokalowi, nieruchomość: 36988094">
            <a:extLst>
              <a:ext uri="{FF2B5EF4-FFF2-40B4-BE49-F238E27FC236}">
                <a16:creationId xmlns:a16="http://schemas.microsoft.com/office/drawing/2014/main" id="{E143EAF8-795C-4ADD-A826-544AB1D476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8" y="2593910"/>
            <a:ext cx="4136384" cy="31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FF3422-678F-462D-8849-33511D85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58" y="1456879"/>
            <a:ext cx="2816596" cy="7376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C32BA39-AB4F-4800-AF49-42E0D6663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423" y="903626"/>
            <a:ext cx="279830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29210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2905</TotalTime>
  <Words>1390</Words>
  <Application>Microsoft Office PowerPoint</Application>
  <PresentationFormat>Panoramiczny</PresentationFormat>
  <Paragraphs>207</Paragraphs>
  <Slides>35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Century Gothic</vt:lpstr>
      <vt:lpstr>Freestyle Script</vt:lpstr>
      <vt:lpstr>Noto Sans</vt:lpstr>
      <vt:lpstr>Open Sans</vt:lpstr>
      <vt:lpstr>Sitka Display</vt:lpstr>
      <vt:lpstr>Tahoma</vt:lpstr>
      <vt:lpstr>Times New Roman</vt:lpstr>
      <vt:lpstr>Wingdings</vt:lpstr>
      <vt:lpstr>Para</vt:lpstr>
      <vt:lpstr>Zasady Konkursu „Senior+”,  edycja 2022 Moduł I  16.12.2021</vt:lpstr>
      <vt:lpstr>Prezentacja programu PowerPoint</vt:lpstr>
      <vt:lpstr>Prezentacja programu PowerPoint</vt:lpstr>
      <vt:lpstr>Prezentacja programu PowerPoint</vt:lpstr>
      <vt:lpstr>Prezentacja programu PowerPoint</vt:lpstr>
      <vt:lpstr> Placówki Senior+  </vt:lpstr>
      <vt:lpstr>Prezentacja programu PowerPoint</vt:lpstr>
      <vt:lpstr>Prezentacja programu PowerPoint</vt:lpstr>
      <vt:lpstr>WARUNKI LOKALOWE</vt:lpstr>
      <vt:lpstr>     Minimalny Standard pomieszczeń dziennego domu senior+:</vt:lpstr>
      <vt:lpstr>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</vt:lpstr>
      <vt:lpstr>Zas</vt:lpstr>
      <vt:lpstr>Zas</vt:lpstr>
      <vt:lpstr>Zas</vt:lpstr>
      <vt:lpstr>Zas</vt:lpstr>
      <vt:lpstr>Zas</vt:lpstr>
      <vt:lpstr>Prezentacja programu PowerPoint</vt:lpstr>
      <vt:lpstr>Zas</vt:lpstr>
      <vt:lpstr>Zas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Zasady Konkursu Senior+ edycja 2020 Moduł I</dc:title>
  <dc:creator>Sokolowska, Kamila</dc:creator>
  <cp:lastModifiedBy>Siwierski, Michal</cp:lastModifiedBy>
  <cp:revision>166</cp:revision>
  <cp:lastPrinted>2021-12-15T14:07:57Z</cp:lastPrinted>
  <dcterms:created xsi:type="dcterms:W3CDTF">2019-10-29T10:46:59Z</dcterms:created>
  <dcterms:modified xsi:type="dcterms:W3CDTF">2021-12-16T13:50:44Z</dcterms:modified>
</cp:coreProperties>
</file>